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4"/>
  </p:sldMasterIdLst>
  <p:notesMasterIdLst>
    <p:notesMasterId r:id="rId19"/>
  </p:notesMasterIdLst>
  <p:sldIdLst>
    <p:sldId id="642" r:id="rId5"/>
    <p:sldId id="643" r:id="rId6"/>
    <p:sldId id="645" r:id="rId7"/>
    <p:sldId id="648" r:id="rId8"/>
    <p:sldId id="646" r:id="rId9"/>
    <p:sldId id="649" r:id="rId10"/>
    <p:sldId id="584" r:id="rId11"/>
    <p:sldId id="653" r:id="rId12"/>
    <p:sldId id="623" r:id="rId13"/>
    <p:sldId id="630" r:id="rId14"/>
    <p:sldId id="651" r:id="rId15"/>
    <p:sldId id="652" r:id="rId16"/>
    <p:sldId id="650" r:id="rId17"/>
    <p:sldId id="593"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027498-5D91-8099-82CB-839266203228}" v="1" dt="2023-09-20T06:55:17.186"/>
    <p1510:client id="{3EFE765F-FAE4-484F-B453-956D396BC8E4}" v="985" dt="2023-09-19T09:17:01.9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FC43FD-D744-4A0A-B928-BBEC16078033}"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91DA1095-32E4-49A8-9973-F4A424BD3581}">
      <dgm:prSet/>
      <dgm:spPr/>
      <dgm:t>
        <a:bodyPr/>
        <a:lstStyle/>
        <a:p>
          <a:r>
            <a:rPr lang="da-DK" i="1"/>
            <a:t>Processen bag de fem værtskabsprincipper </a:t>
          </a:r>
          <a:endParaRPr lang="en-US"/>
        </a:p>
      </dgm:t>
    </dgm:pt>
    <dgm:pt modelId="{1B314CC9-EE06-4CA0-9661-DAAB55F5C126}" type="parTrans" cxnId="{CE84A7CC-BDC5-4FEB-B061-80211488B1C3}">
      <dgm:prSet/>
      <dgm:spPr/>
      <dgm:t>
        <a:bodyPr/>
        <a:lstStyle/>
        <a:p>
          <a:endParaRPr lang="en-US"/>
        </a:p>
      </dgm:t>
    </dgm:pt>
    <dgm:pt modelId="{9C9C7CB9-6B84-4A89-9F61-24660D96FB66}" type="sibTrans" cxnId="{CE84A7CC-BDC5-4FEB-B061-80211488B1C3}">
      <dgm:prSet/>
      <dgm:spPr/>
      <dgm:t>
        <a:bodyPr/>
        <a:lstStyle/>
        <a:p>
          <a:endParaRPr lang="en-US"/>
        </a:p>
      </dgm:t>
    </dgm:pt>
    <dgm:pt modelId="{2B6B8ACC-0A22-4F06-ABE0-D6E03A15DC86}">
      <dgm:prSet/>
      <dgm:spPr/>
      <dgm:t>
        <a:bodyPr/>
        <a:lstStyle/>
        <a:p>
          <a:r>
            <a:rPr lang="da-DK" i="1"/>
            <a:t>Hvordan arbejdede vi os frem til dem?</a:t>
          </a:r>
          <a:endParaRPr lang="en-US"/>
        </a:p>
      </dgm:t>
    </dgm:pt>
    <dgm:pt modelId="{EF077B5C-0722-4B63-82D7-4F4665EE9168}" type="parTrans" cxnId="{8EF6DA5F-9E32-4369-98DF-E69C3D5DA856}">
      <dgm:prSet/>
      <dgm:spPr/>
      <dgm:t>
        <a:bodyPr/>
        <a:lstStyle/>
        <a:p>
          <a:endParaRPr lang="en-US"/>
        </a:p>
      </dgm:t>
    </dgm:pt>
    <dgm:pt modelId="{2A4FB7FC-9BCD-429C-9949-FC5F2DFE54B5}" type="sibTrans" cxnId="{8EF6DA5F-9E32-4369-98DF-E69C3D5DA856}">
      <dgm:prSet/>
      <dgm:spPr/>
      <dgm:t>
        <a:bodyPr/>
        <a:lstStyle/>
        <a:p>
          <a:endParaRPr lang="en-US"/>
        </a:p>
      </dgm:t>
    </dgm:pt>
    <dgm:pt modelId="{7E60A6A0-B756-4927-AD41-EAC63A5955D9}">
      <dgm:prSet/>
      <dgm:spPr/>
      <dgm:t>
        <a:bodyPr/>
        <a:lstStyle/>
        <a:p>
          <a:r>
            <a:rPr lang="da-DK" i="1"/>
            <a:t>Samme principper, men lokale tilgange!</a:t>
          </a:r>
          <a:endParaRPr lang="en-US"/>
        </a:p>
      </dgm:t>
    </dgm:pt>
    <dgm:pt modelId="{68F4B6FD-D83D-48CA-9A88-DADA1C44C91B}" type="parTrans" cxnId="{8DD7D7FA-50E5-40D9-8531-DF40DAFA38F9}">
      <dgm:prSet/>
      <dgm:spPr/>
      <dgm:t>
        <a:bodyPr/>
        <a:lstStyle/>
        <a:p>
          <a:endParaRPr lang="en-US"/>
        </a:p>
      </dgm:t>
    </dgm:pt>
    <dgm:pt modelId="{03C5E90D-EAEF-4ABE-88A9-E9E5C85F4DA0}" type="sibTrans" cxnId="{8DD7D7FA-50E5-40D9-8531-DF40DAFA38F9}">
      <dgm:prSet/>
      <dgm:spPr/>
      <dgm:t>
        <a:bodyPr/>
        <a:lstStyle/>
        <a:p>
          <a:endParaRPr lang="en-US"/>
        </a:p>
      </dgm:t>
    </dgm:pt>
    <dgm:pt modelId="{9AC22D0A-A865-4C88-A273-FF77C563A4F9}">
      <dgm:prSet/>
      <dgm:spPr/>
      <dgm:t>
        <a:bodyPr/>
        <a:lstStyle/>
        <a:p>
          <a:r>
            <a:rPr lang="da-DK" i="1"/>
            <a:t>- Hvad betyder det?</a:t>
          </a:r>
          <a:endParaRPr lang="en-US"/>
        </a:p>
      </dgm:t>
    </dgm:pt>
    <dgm:pt modelId="{CC58F866-27EB-475B-87F9-3C9DCD46E614}" type="parTrans" cxnId="{87C9EA47-89D3-4559-BB91-7C46B3519F79}">
      <dgm:prSet/>
      <dgm:spPr/>
      <dgm:t>
        <a:bodyPr/>
        <a:lstStyle/>
        <a:p>
          <a:endParaRPr lang="en-US"/>
        </a:p>
      </dgm:t>
    </dgm:pt>
    <dgm:pt modelId="{8C5D4DAC-183B-4DBE-B540-509ED9907DA0}" type="sibTrans" cxnId="{87C9EA47-89D3-4559-BB91-7C46B3519F79}">
      <dgm:prSet/>
      <dgm:spPr/>
      <dgm:t>
        <a:bodyPr/>
        <a:lstStyle/>
        <a:p>
          <a:endParaRPr lang="en-US"/>
        </a:p>
      </dgm:t>
    </dgm:pt>
    <dgm:pt modelId="{85FA016B-65DC-45CB-A4F2-A223376626DA}" type="pres">
      <dgm:prSet presAssocID="{BBFC43FD-D744-4A0A-B928-BBEC16078033}" presName="outerComposite" presStyleCnt="0">
        <dgm:presLayoutVars>
          <dgm:chMax val="5"/>
          <dgm:dir/>
          <dgm:resizeHandles val="exact"/>
        </dgm:presLayoutVars>
      </dgm:prSet>
      <dgm:spPr/>
    </dgm:pt>
    <dgm:pt modelId="{39152E9B-7197-4FF0-A8D4-4807F5AEF3DF}" type="pres">
      <dgm:prSet presAssocID="{BBFC43FD-D744-4A0A-B928-BBEC16078033}" presName="dummyMaxCanvas" presStyleCnt="0">
        <dgm:presLayoutVars/>
      </dgm:prSet>
      <dgm:spPr/>
    </dgm:pt>
    <dgm:pt modelId="{5846ECE7-5D61-4128-90C4-ED4139970CCC}" type="pres">
      <dgm:prSet presAssocID="{BBFC43FD-D744-4A0A-B928-BBEC16078033}" presName="ThreeNodes_1" presStyleLbl="node1" presStyleIdx="0" presStyleCnt="3" custLinFactNeighborX="-89" custLinFactNeighborY="-25848">
        <dgm:presLayoutVars>
          <dgm:bulletEnabled val="1"/>
        </dgm:presLayoutVars>
      </dgm:prSet>
      <dgm:spPr/>
    </dgm:pt>
    <dgm:pt modelId="{2D3D63FA-4BB1-4617-AB92-A26422140A38}" type="pres">
      <dgm:prSet presAssocID="{BBFC43FD-D744-4A0A-B928-BBEC16078033}" presName="ThreeNodes_2" presStyleLbl="node1" presStyleIdx="1" presStyleCnt="3">
        <dgm:presLayoutVars>
          <dgm:bulletEnabled val="1"/>
        </dgm:presLayoutVars>
      </dgm:prSet>
      <dgm:spPr/>
    </dgm:pt>
    <dgm:pt modelId="{62CA31D0-24AA-44A5-9C42-65D5413BAA7D}" type="pres">
      <dgm:prSet presAssocID="{BBFC43FD-D744-4A0A-B928-BBEC16078033}" presName="ThreeNodes_3" presStyleLbl="node1" presStyleIdx="2" presStyleCnt="3">
        <dgm:presLayoutVars>
          <dgm:bulletEnabled val="1"/>
        </dgm:presLayoutVars>
      </dgm:prSet>
      <dgm:spPr/>
    </dgm:pt>
    <dgm:pt modelId="{3E5D6F35-D07D-4DB4-9FDA-B2D1F58C0813}" type="pres">
      <dgm:prSet presAssocID="{BBFC43FD-D744-4A0A-B928-BBEC16078033}" presName="ThreeConn_1-2" presStyleLbl="fgAccFollowNode1" presStyleIdx="0" presStyleCnt="2">
        <dgm:presLayoutVars>
          <dgm:bulletEnabled val="1"/>
        </dgm:presLayoutVars>
      </dgm:prSet>
      <dgm:spPr/>
    </dgm:pt>
    <dgm:pt modelId="{708AB622-2FE3-48E0-B6F6-0E3261826EDE}" type="pres">
      <dgm:prSet presAssocID="{BBFC43FD-D744-4A0A-B928-BBEC16078033}" presName="ThreeConn_2-3" presStyleLbl="fgAccFollowNode1" presStyleIdx="1" presStyleCnt="2">
        <dgm:presLayoutVars>
          <dgm:bulletEnabled val="1"/>
        </dgm:presLayoutVars>
      </dgm:prSet>
      <dgm:spPr/>
    </dgm:pt>
    <dgm:pt modelId="{C20F6D14-B525-4D25-A2C0-481A300E4467}" type="pres">
      <dgm:prSet presAssocID="{BBFC43FD-D744-4A0A-B928-BBEC16078033}" presName="ThreeNodes_1_text" presStyleLbl="node1" presStyleIdx="2" presStyleCnt="3">
        <dgm:presLayoutVars>
          <dgm:bulletEnabled val="1"/>
        </dgm:presLayoutVars>
      </dgm:prSet>
      <dgm:spPr/>
    </dgm:pt>
    <dgm:pt modelId="{59F370A6-1D7B-4911-A00F-C7229225C400}" type="pres">
      <dgm:prSet presAssocID="{BBFC43FD-D744-4A0A-B928-BBEC16078033}" presName="ThreeNodes_2_text" presStyleLbl="node1" presStyleIdx="2" presStyleCnt="3">
        <dgm:presLayoutVars>
          <dgm:bulletEnabled val="1"/>
        </dgm:presLayoutVars>
      </dgm:prSet>
      <dgm:spPr/>
    </dgm:pt>
    <dgm:pt modelId="{E6F261FF-D509-4576-B1B7-214390C51924}" type="pres">
      <dgm:prSet presAssocID="{BBFC43FD-D744-4A0A-B928-BBEC16078033}" presName="ThreeNodes_3_text" presStyleLbl="node1" presStyleIdx="2" presStyleCnt="3">
        <dgm:presLayoutVars>
          <dgm:bulletEnabled val="1"/>
        </dgm:presLayoutVars>
      </dgm:prSet>
      <dgm:spPr/>
    </dgm:pt>
  </dgm:ptLst>
  <dgm:cxnLst>
    <dgm:cxn modelId="{388B6D0A-0C9D-46B8-87A5-03D04C1B4F82}" type="presOf" srcId="{2B6B8ACC-0A22-4F06-ABE0-D6E03A15DC86}" destId="{5846ECE7-5D61-4128-90C4-ED4139970CCC}" srcOrd="0" destOrd="1" presId="urn:microsoft.com/office/officeart/2005/8/layout/vProcess5"/>
    <dgm:cxn modelId="{6026D818-EE60-44D3-B7BA-AF78F9BFDBDC}" type="presOf" srcId="{7E60A6A0-B756-4927-AD41-EAC63A5955D9}" destId="{59F370A6-1D7B-4911-A00F-C7229225C400}" srcOrd="1" destOrd="0" presId="urn:microsoft.com/office/officeart/2005/8/layout/vProcess5"/>
    <dgm:cxn modelId="{5F4B0922-D880-4B78-99F6-6BE7AE26F740}" type="presOf" srcId="{91DA1095-32E4-49A8-9973-F4A424BD3581}" destId="{5846ECE7-5D61-4128-90C4-ED4139970CCC}" srcOrd="0" destOrd="0" presId="urn:microsoft.com/office/officeart/2005/8/layout/vProcess5"/>
    <dgm:cxn modelId="{2A86782A-CD71-437B-B8F3-7D4D4CACD74A}" type="presOf" srcId="{BBFC43FD-D744-4A0A-B928-BBEC16078033}" destId="{85FA016B-65DC-45CB-A4F2-A223376626DA}" srcOrd="0" destOrd="0" presId="urn:microsoft.com/office/officeart/2005/8/layout/vProcess5"/>
    <dgm:cxn modelId="{8EF6DA5F-9E32-4369-98DF-E69C3D5DA856}" srcId="{91DA1095-32E4-49A8-9973-F4A424BD3581}" destId="{2B6B8ACC-0A22-4F06-ABE0-D6E03A15DC86}" srcOrd="0" destOrd="0" parTransId="{EF077B5C-0722-4B63-82D7-4F4665EE9168}" sibTransId="{2A4FB7FC-9BCD-429C-9949-FC5F2DFE54B5}"/>
    <dgm:cxn modelId="{72CE5047-7D92-47E9-BF19-25CDB8DC3FE9}" type="presOf" srcId="{9AC22D0A-A865-4C88-A273-FF77C563A4F9}" destId="{E6F261FF-D509-4576-B1B7-214390C51924}" srcOrd="1" destOrd="0" presId="urn:microsoft.com/office/officeart/2005/8/layout/vProcess5"/>
    <dgm:cxn modelId="{87C9EA47-89D3-4559-BB91-7C46B3519F79}" srcId="{BBFC43FD-D744-4A0A-B928-BBEC16078033}" destId="{9AC22D0A-A865-4C88-A273-FF77C563A4F9}" srcOrd="2" destOrd="0" parTransId="{CC58F866-27EB-475B-87F9-3C9DCD46E614}" sibTransId="{8C5D4DAC-183B-4DBE-B540-509ED9907DA0}"/>
    <dgm:cxn modelId="{01C97E6C-52A3-42B3-A59D-587FAAB3E8CC}" type="presOf" srcId="{7E60A6A0-B756-4927-AD41-EAC63A5955D9}" destId="{2D3D63FA-4BB1-4617-AB92-A26422140A38}" srcOrd="0" destOrd="0" presId="urn:microsoft.com/office/officeart/2005/8/layout/vProcess5"/>
    <dgm:cxn modelId="{112CB889-4BAA-4BA6-9DCF-37E0D91BD78B}" type="presOf" srcId="{03C5E90D-EAEF-4ABE-88A9-E9E5C85F4DA0}" destId="{708AB622-2FE3-48E0-B6F6-0E3261826EDE}" srcOrd="0" destOrd="0" presId="urn:microsoft.com/office/officeart/2005/8/layout/vProcess5"/>
    <dgm:cxn modelId="{3EE765A6-1787-47B6-B704-6796D3F7B0CA}" type="presOf" srcId="{2B6B8ACC-0A22-4F06-ABE0-D6E03A15DC86}" destId="{C20F6D14-B525-4D25-A2C0-481A300E4467}" srcOrd="1" destOrd="1" presId="urn:microsoft.com/office/officeart/2005/8/layout/vProcess5"/>
    <dgm:cxn modelId="{2255F7C7-C298-4E7D-9E0F-2ECCF11DA749}" type="presOf" srcId="{9AC22D0A-A865-4C88-A273-FF77C563A4F9}" destId="{62CA31D0-24AA-44A5-9C42-65D5413BAA7D}" srcOrd="0" destOrd="0" presId="urn:microsoft.com/office/officeart/2005/8/layout/vProcess5"/>
    <dgm:cxn modelId="{CE84A7CC-BDC5-4FEB-B061-80211488B1C3}" srcId="{BBFC43FD-D744-4A0A-B928-BBEC16078033}" destId="{91DA1095-32E4-49A8-9973-F4A424BD3581}" srcOrd="0" destOrd="0" parTransId="{1B314CC9-EE06-4CA0-9661-DAAB55F5C126}" sibTransId="{9C9C7CB9-6B84-4A89-9F61-24660D96FB66}"/>
    <dgm:cxn modelId="{5C5A15D9-D2D2-47F7-BE6C-19F1157367B6}" type="presOf" srcId="{91DA1095-32E4-49A8-9973-F4A424BD3581}" destId="{C20F6D14-B525-4D25-A2C0-481A300E4467}" srcOrd="1" destOrd="0" presId="urn:microsoft.com/office/officeart/2005/8/layout/vProcess5"/>
    <dgm:cxn modelId="{C91B31E0-0317-4447-9515-F16ED6EF8C62}" type="presOf" srcId="{9C9C7CB9-6B84-4A89-9F61-24660D96FB66}" destId="{3E5D6F35-D07D-4DB4-9FDA-B2D1F58C0813}" srcOrd="0" destOrd="0" presId="urn:microsoft.com/office/officeart/2005/8/layout/vProcess5"/>
    <dgm:cxn modelId="{8DD7D7FA-50E5-40D9-8531-DF40DAFA38F9}" srcId="{BBFC43FD-D744-4A0A-B928-BBEC16078033}" destId="{7E60A6A0-B756-4927-AD41-EAC63A5955D9}" srcOrd="1" destOrd="0" parTransId="{68F4B6FD-D83D-48CA-9A88-DADA1C44C91B}" sibTransId="{03C5E90D-EAEF-4ABE-88A9-E9E5C85F4DA0}"/>
    <dgm:cxn modelId="{E5B9CD65-86A1-43B3-B6E5-CB14336CF7E1}" type="presParOf" srcId="{85FA016B-65DC-45CB-A4F2-A223376626DA}" destId="{39152E9B-7197-4FF0-A8D4-4807F5AEF3DF}" srcOrd="0" destOrd="0" presId="urn:microsoft.com/office/officeart/2005/8/layout/vProcess5"/>
    <dgm:cxn modelId="{EE695E52-B8B2-4171-9412-5C1D0E3AA3A2}" type="presParOf" srcId="{85FA016B-65DC-45CB-A4F2-A223376626DA}" destId="{5846ECE7-5D61-4128-90C4-ED4139970CCC}" srcOrd="1" destOrd="0" presId="urn:microsoft.com/office/officeart/2005/8/layout/vProcess5"/>
    <dgm:cxn modelId="{AA1D83B1-EA7A-493B-BFCD-46BFC9F83D6B}" type="presParOf" srcId="{85FA016B-65DC-45CB-A4F2-A223376626DA}" destId="{2D3D63FA-4BB1-4617-AB92-A26422140A38}" srcOrd="2" destOrd="0" presId="urn:microsoft.com/office/officeart/2005/8/layout/vProcess5"/>
    <dgm:cxn modelId="{8025714E-54D6-43D2-9D76-FF2F5269472C}" type="presParOf" srcId="{85FA016B-65DC-45CB-A4F2-A223376626DA}" destId="{62CA31D0-24AA-44A5-9C42-65D5413BAA7D}" srcOrd="3" destOrd="0" presId="urn:microsoft.com/office/officeart/2005/8/layout/vProcess5"/>
    <dgm:cxn modelId="{F592FAD3-7065-42FB-82E7-4017CDECC4F8}" type="presParOf" srcId="{85FA016B-65DC-45CB-A4F2-A223376626DA}" destId="{3E5D6F35-D07D-4DB4-9FDA-B2D1F58C0813}" srcOrd="4" destOrd="0" presId="urn:microsoft.com/office/officeart/2005/8/layout/vProcess5"/>
    <dgm:cxn modelId="{5AF8E368-EA84-403D-B99B-064C4028052D}" type="presParOf" srcId="{85FA016B-65DC-45CB-A4F2-A223376626DA}" destId="{708AB622-2FE3-48E0-B6F6-0E3261826EDE}" srcOrd="5" destOrd="0" presId="urn:microsoft.com/office/officeart/2005/8/layout/vProcess5"/>
    <dgm:cxn modelId="{C3F4960B-D536-433B-8AE4-97F80790AE38}" type="presParOf" srcId="{85FA016B-65DC-45CB-A4F2-A223376626DA}" destId="{C20F6D14-B525-4D25-A2C0-481A300E4467}" srcOrd="6" destOrd="0" presId="urn:microsoft.com/office/officeart/2005/8/layout/vProcess5"/>
    <dgm:cxn modelId="{8A9AD013-A2F1-441F-B08B-EDEE9504B543}" type="presParOf" srcId="{85FA016B-65DC-45CB-A4F2-A223376626DA}" destId="{59F370A6-1D7B-4911-A00F-C7229225C400}" srcOrd="7" destOrd="0" presId="urn:microsoft.com/office/officeart/2005/8/layout/vProcess5"/>
    <dgm:cxn modelId="{20319A79-EB42-4D41-8B80-798FEF58D13B}" type="presParOf" srcId="{85FA016B-65DC-45CB-A4F2-A223376626DA}" destId="{E6F261FF-D509-4576-B1B7-214390C51924}"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F59213-2B1D-472F-ACF3-9209DD20C214}"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2901A02A-CFBC-46D7-9708-B6D524E66E24}">
      <dgm:prSet phldr="0"/>
      <dgm:spPr/>
      <dgm:t>
        <a:bodyPr/>
        <a:lstStyle/>
        <a:p>
          <a:pPr rtl="0"/>
          <a:r>
            <a:rPr lang="da-DK" u="none">
              <a:latin typeface="Gill Sans MT" panose="020B0502020104020203"/>
            </a:rPr>
            <a:t>Hvad mener vi med værtskab?</a:t>
          </a:r>
          <a:endParaRPr lang="da-DK" u="none"/>
        </a:p>
      </dgm:t>
    </dgm:pt>
    <dgm:pt modelId="{337D6B16-C7E7-4272-B3B3-B7ECE297B192}" type="parTrans" cxnId="{05ADC6E4-8AEA-4E06-82D1-42E978EEEC5A}">
      <dgm:prSet/>
      <dgm:spPr/>
      <dgm:t>
        <a:bodyPr/>
        <a:lstStyle/>
        <a:p>
          <a:endParaRPr lang="en-US"/>
        </a:p>
      </dgm:t>
    </dgm:pt>
    <dgm:pt modelId="{FC7968D8-D9BE-4658-843E-383E0DED7A9D}" type="sibTrans" cxnId="{05ADC6E4-8AEA-4E06-82D1-42E978EEEC5A}">
      <dgm:prSet/>
      <dgm:spPr/>
      <dgm:t>
        <a:bodyPr/>
        <a:lstStyle/>
        <a:p>
          <a:endParaRPr lang="en-US"/>
        </a:p>
      </dgm:t>
    </dgm:pt>
    <dgm:pt modelId="{7312D980-14B2-4B03-8DEC-F761B6B8312B}">
      <dgm:prSet/>
      <dgm:spPr/>
      <dgm:t>
        <a:bodyPr/>
        <a:lstStyle/>
        <a:p>
          <a:r>
            <a:rPr lang="da-DK" b="1"/>
            <a:t>Prøvehandlinger</a:t>
          </a:r>
          <a:endParaRPr lang="en-US"/>
        </a:p>
      </dgm:t>
    </dgm:pt>
    <dgm:pt modelId="{8A44DEE1-FB5E-431E-B2AC-364606A536A2}" type="parTrans" cxnId="{B2FA3045-EA0C-434B-B108-193E63752EE9}">
      <dgm:prSet/>
      <dgm:spPr/>
      <dgm:t>
        <a:bodyPr/>
        <a:lstStyle/>
        <a:p>
          <a:endParaRPr lang="en-US"/>
        </a:p>
      </dgm:t>
    </dgm:pt>
    <dgm:pt modelId="{BA9850BB-C441-439B-8B91-020E6FA67209}" type="sibTrans" cxnId="{B2FA3045-EA0C-434B-B108-193E63752EE9}">
      <dgm:prSet/>
      <dgm:spPr/>
      <dgm:t>
        <a:bodyPr/>
        <a:lstStyle/>
        <a:p>
          <a:endParaRPr lang="en-US"/>
        </a:p>
      </dgm:t>
    </dgm:pt>
    <dgm:pt modelId="{53B54401-0787-44FF-AD92-F5875C39AC4B}">
      <dgm:prSet/>
      <dgm:spPr/>
      <dgm:t>
        <a:bodyPr/>
        <a:lstStyle/>
        <a:p>
          <a:r>
            <a:rPr lang="da-DK" i="1"/>
            <a:t>Hvad er en prøvehandling?</a:t>
          </a:r>
          <a:endParaRPr lang="en-US"/>
        </a:p>
      </dgm:t>
    </dgm:pt>
    <dgm:pt modelId="{D7662436-DD8B-4A30-8337-801D0D536FAF}" type="parTrans" cxnId="{45BE1D6E-E50C-46E8-9718-65E264FCFB63}">
      <dgm:prSet/>
      <dgm:spPr/>
      <dgm:t>
        <a:bodyPr/>
        <a:lstStyle/>
        <a:p>
          <a:endParaRPr lang="en-US"/>
        </a:p>
      </dgm:t>
    </dgm:pt>
    <dgm:pt modelId="{3B9C9B55-BEFF-4B25-A558-5855FEBEBF1B}" type="sibTrans" cxnId="{45BE1D6E-E50C-46E8-9718-65E264FCFB63}">
      <dgm:prSet/>
      <dgm:spPr/>
      <dgm:t>
        <a:bodyPr/>
        <a:lstStyle/>
        <a:p>
          <a:endParaRPr lang="en-US"/>
        </a:p>
      </dgm:t>
    </dgm:pt>
    <dgm:pt modelId="{0E6EFDDB-61DA-49B0-9D2A-D1574C707239}">
      <dgm:prSet/>
      <dgm:spPr/>
      <dgm:t>
        <a:bodyPr/>
        <a:lstStyle/>
        <a:p>
          <a:r>
            <a:rPr lang="da-DK" i="1"/>
            <a:t>Hvad har vi arbejdet med – fælles workshop om værtskabsprincipper, fotosafari, </a:t>
          </a:r>
          <a:r>
            <a:rPr lang="da-DK" i="1" err="1"/>
            <a:t>værtenskort</a:t>
          </a:r>
          <a:r>
            <a:rPr lang="da-DK" i="1"/>
            <a:t>, bingoplade, stjernestunder mm. </a:t>
          </a:r>
          <a:endParaRPr lang="en-US"/>
        </a:p>
      </dgm:t>
    </dgm:pt>
    <dgm:pt modelId="{011B599A-A82C-406F-AF88-BF676FF90624}" type="parTrans" cxnId="{9CD44C2E-3094-4EC1-B045-02B9F90F5841}">
      <dgm:prSet/>
      <dgm:spPr/>
      <dgm:t>
        <a:bodyPr/>
        <a:lstStyle/>
        <a:p>
          <a:endParaRPr lang="en-US"/>
        </a:p>
      </dgm:t>
    </dgm:pt>
    <dgm:pt modelId="{334DBD69-2CBE-4388-B791-37C2523843C9}" type="sibTrans" cxnId="{9CD44C2E-3094-4EC1-B045-02B9F90F5841}">
      <dgm:prSet/>
      <dgm:spPr/>
      <dgm:t>
        <a:bodyPr/>
        <a:lstStyle/>
        <a:p>
          <a:endParaRPr lang="en-US"/>
        </a:p>
      </dgm:t>
    </dgm:pt>
    <dgm:pt modelId="{4AF56B1C-C8ED-475C-B9B8-37C75F94E9F0}">
      <dgm:prSet/>
      <dgm:spPr/>
      <dgm:t>
        <a:bodyPr/>
        <a:lstStyle/>
        <a:p>
          <a:r>
            <a:rPr lang="en-US" b="1" err="1"/>
            <a:t>Fotosafari</a:t>
          </a:r>
          <a:endParaRPr lang="en-US" b="1"/>
        </a:p>
      </dgm:t>
    </dgm:pt>
    <dgm:pt modelId="{ED8A4D7E-A642-4E80-84B9-B0A960EEA924}" type="parTrans" cxnId="{D059B481-B7FD-4366-B791-DA5179B1CDBC}">
      <dgm:prSet/>
      <dgm:spPr/>
      <dgm:t>
        <a:bodyPr/>
        <a:lstStyle/>
        <a:p>
          <a:endParaRPr lang="en-US"/>
        </a:p>
      </dgm:t>
    </dgm:pt>
    <dgm:pt modelId="{F4C7FAEC-42EB-431E-B5E3-6C3E46276149}" type="sibTrans" cxnId="{D059B481-B7FD-4366-B791-DA5179B1CDBC}">
      <dgm:prSet/>
      <dgm:spPr/>
      <dgm:t>
        <a:bodyPr/>
        <a:lstStyle/>
        <a:p>
          <a:endParaRPr lang="en-US"/>
        </a:p>
      </dgm:t>
    </dgm:pt>
    <dgm:pt modelId="{0D622ADB-C9E6-4305-9C03-E5562BE4F79A}">
      <dgm:prSet/>
      <dgm:spPr/>
      <dgm:t>
        <a:bodyPr/>
        <a:lstStyle/>
        <a:p>
          <a:r>
            <a:rPr lang="da-DK" i="1"/>
            <a:t>Hvad er en fotosafari?</a:t>
          </a:r>
          <a:endParaRPr lang="en-US"/>
        </a:p>
      </dgm:t>
    </dgm:pt>
    <dgm:pt modelId="{28EA3914-C789-4ECE-AD59-F3B2819B3856}" type="parTrans" cxnId="{483A9AEC-AE39-4640-B18F-4A6C665A6E1B}">
      <dgm:prSet/>
      <dgm:spPr/>
      <dgm:t>
        <a:bodyPr/>
        <a:lstStyle/>
        <a:p>
          <a:endParaRPr lang="en-US"/>
        </a:p>
      </dgm:t>
    </dgm:pt>
    <dgm:pt modelId="{CBD2972D-6373-4977-82D8-BD38914BF77B}" type="sibTrans" cxnId="{483A9AEC-AE39-4640-B18F-4A6C665A6E1B}">
      <dgm:prSet/>
      <dgm:spPr/>
      <dgm:t>
        <a:bodyPr/>
        <a:lstStyle/>
        <a:p>
          <a:endParaRPr lang="en-US"/>
        </a:p>
      </dgm:t>
    </dgm:pt>
    <dgm:pt modelId="{36D242D1-C442-414A-953A-F837FF555F6F}">
      <dgm:prSet/>
      <dgm:spPr/>
      <dgm:t>
        <a:bodyPr/>
        <a:lstStyle/>
        <a:p>
          <a:pPr rtl="0"/>
          <a:r>
            <a:rPr lang="da-DK" i="1"/>
            <a:t>Hvad kan vi bruge det til?</a:t>
          </a:r>
          <a:br>
            <a:rPr lang="da-DK" i="1">
              <a:solidFill>
                <a:srgbClr val="010000"/>
              </a:solidFill>
              <a:latin typeface="Gill Sans MT" panose="020B0502020104020203"/>
            </a:rPr>
          </a:br>
          <a:br>
            <a:rPr lang="da-DK" i="1">
              <a:latin typeface="Gill Sans MT" panose="020B0502020104020203"/>
            </a:rPr>
          </a:br>
          <a:r>
            <a:rPr lang="da-DK" i="1">
              <a:latin typeface="Gill Sans MT" panose="020B0502020104020203"/>
            </a:rPr>
            <a:t>(Første fotosafari foregik i maj 2023 i FB, og der er planer om at udføre flere i alle fire huse hver 4. måned.)</a:t>
          </a:r>
          <a:endParaRPr lang="en-US"/>
        </a:p>
      </dgm:t>
    </dgm:pt>
    <dgm:pt modelId="{A3B85FEE-DF95-4F56-A25E-1CD062A0D897}" type="parTrans" cxnId="{389C3772-878D-4040-89DC-B0959C84AF60}">
      <dgm:prSet/>
      <dgm:spPr/>
      <dgm:t>
        <a:bodyPr/>
        <a:lstStyle/>
        <a:p>
          <a:endParaRPr lang="en-US"/>
        </a:p>
      </dgm:t>
    </dgm:pt>
    <dgm:pt modelId="{E0F66446-D58D-4546-B315-A190D74EADA6}" type="sibTrans" cxnId="{389C3772-878D-4040-89DC-B0959C84AF60}">
      <dgm:prSet/>
      <dgm:spPr/>
      <dgm:t>
        <a:bodyPr/>
        <a:lstStyle/>
        <a:p>
          <a:endParaRPr lang="en-US"/>
        </a:p>
      </dgm:t>
    </dgm:pt>
    <dgm:pt modelId="{E2F54383-9AA6-4D23-A5D8-6F5946B412E6}">
      <dgm:prSet/>
      <dgm:spPr/>
      <dgm:t>
        <a:bodyPr/>
        <a:lstStyle/>
        <a:p>
          <a:r>
            <a:rPr lang="da-DK" b="1"/>
            <a:t>Dialogrute</a:t>
          </a:r>
          <a:endParaRPr lang="en-US"/>
        </a:p>
      </dgm:t>
    </dgm:pt>
    <dgm:pt modelId="{2B3A3C08-3F27-43CC-92FF-4068A311B559}" type="parTrans" cxnId="{FCD1CE9D-7EE8-433C-A1CB-6FE13F78C3B8}">
      <dgm:prSet/>
      <dgm:spPr/>
      <dgm:t>
        <a:bodyPr/>
        <a:lstStyle/>
        <a:p>
          <a:endParaRPr lang="en-US"/>
        </a:p>
      </dgm:t>
    </dgm:pt>
    <dgm:pt modelId="{35CBDF3C-6B61-4ED4-BCC6-10E552A0F591}" type="sibTrans" cxnId="{FCD1CE9D-7EE8-433C-A1CB-6FE13F78C3B8}">
      <dgm:prSet/>
      <dgm:spPr/>
      <dgm:t>
        <a:bodyPr/>
        <a:lstStyle/>
        <a:p>
          <a:endParaRPr lang="en-US"/>
        </a:p>
      </dgm:t>
    </dgm:pt>
    <dgm:pt modelId="{612F5FD9-465A-4AC7-B7D8-14D7DCFC7B34}">
      <dgm:prSet/>
      <dgm:spPr/>
      <dgm:t>
        <a:bodyPr/>
        <a:lstStyle/>
        <a:p>
          <a:r>
            <a:rPr lang="da-DK"/>
            <a:t>Hvad er en dialogrute?</a:t>
          </a:r>
          <a:endParaRPr lang="en-US"/>
        </a:p>
      </dgm:t>
    </dgm:pt>
    <dgm:pt modelId="{3D9B8308-9CEC-4455-86CD-E2221FD933AE}" type="parTrans" cxnId="{DF916661-ADAA-4811-B5AC-F49958F8DE59}">
      <dgm:prSet/>
      <dgm:spPr/>
      <dgm:t>
        <a:bodyPr/>
        <a:lstStyle/>
        <a:p>
          <a:endParaRPr lang="en-US"/>
        </a:p>
      </dgm:t>
    </dgm:pt>
    <dgm:pt modelId="{1F9D8388-F3C8-46BA-982A-3291B0EF0160}" type="sibTrans" cxnId="{DF916661-ADAA-4811-B5AC-F49958F8DE59}">
      <dgm:prSet/>
      <dgm:spPr/>
      <dgm:t>
        <a:bodyPr/>
        <a:lstStyle/>
        <a:p>
          <a:endParaRPr lang="en-US"/>
        </a:p>
      </dgm:t>
    </dgm:pt>
    <dgm:pt modelId="{FDD77973-7C70-4490-A833-0E345B8D96AF}">
      <dgm:prSet/>
      <dgm:spPr/>
      <dgm:t>
        <a:bodyPr/>
        <a:lstStyle/>
        <a:p>
          <a:r>
            <a:rPr lang="da-DK" b="1"/>
            <a:t>Alibiarbejde</a:t>
          </a:r>
          <a:endParaRPr lang="en-US"/>
        </a:p>
      </dgm:t>
    </dgm:pt>
    <dgm:pt modelId="{003AD30D-E1AD-49B2-90C2-5265E51AD810}" type="parTrans" cxnId="{32D49F3F-7D1C-46D0-8C54-65C18AB00518}">
      <dgm:prSet/>
      <dgm:spPr/>
      <dgm:t>
        <a:bodyPr/>
        <a:lstStyle/>
        <a:p>
          <a:endParaRPr lang="en-US"/>
        </a:p>
      </dgm:t>
    </dgm:pt>
    <dgm:pt modelId="{B6AF35A0-7EF8-4DD0-B5F9-D205924FBAD4}" type="sibTrans" cxnId="{32D49F3F-7D1C-46D0-8C54-65C18AB00518}">
      <dgm:prSet/>
      <dgm:spPr/>
      <dgm:t>
        <a:bodyPr/>
        <a:lstStyle/>
        <a:p>
          <a:endParaRPr lang="en-US"/>
        </a:p>
      </dgm:t>
    </dgm:pt>
    <dgm:pt modelId="{77400476-652D-451E-938B-74E426C53F93}">
      <dgm:prSet/>
      <dgm:spPr/>
      <dgm:t>
        <a:bodyPr/>
        <a:lstStyle/>
        <a:p>
          <a:r>
            <a:rPr lang="da-DK"/>
            <a:t>Hvad er alibiarbejde?</a:t>
          </a:r>
          <a:endParaRPr lang="en-US"/>
        </a:p>
      </dgm:t>
    </dgm:pt>
    <dgm:pt modelId="{03E07F6A-82F8-4BDE-A864-5305A1F70EE4}" type="parTrans" cxnId="{868B7759-8480-4F44-A4D0-38E7FB6EB09F}">
      <dgm:prSet/>
      <dgm:spPr/>
      <dgm:t>
        <a:bodyPr/>
        <a:lstStyle/>
        <a:p>
          <a:endParaRPr lang="en-US"/>
        </a:p>
      </dgm:t>
    </dgm:pt>
    <dgm:pt modelId="{2DFD7199-1F65-4EDE-A391-A23EAD70F738}" type="sibTrans" cxnId="{868B7759-8480-4F44-A4D0-38E7FB6EB09F}">
      <dgm:prSet/>
      <dgm:spPr/>
      <dgm:t>
        <a:bodyPr/>
        <a:lstStyle/>
        <a:p>
          <a:endParaRPr lang="en-US"/>
        </a:p>
      </dgm:t>
    </dgm:pt>
    <dgm:pt modelId="{3E114A8D-95D3-4662-AA4B-1AB6EB2F5625}">
      <dgm:prSet/>
      <dgm:spPr/>
      <dgm:t>
        <a:bodyPr/>
        <a:lstStyle/>
        <a:p>
          <a:r>
            <a:rPr lang="da-DK"/>
            <a:t>Hvornår kan vi bruge alibiarbejdet aktivt?</a:t>
          </a:r>
          <a:endParaRPr lang="en-US"/>
        </a:p>
      </dgm:t>
    </dgm:pt>
    <dgm:pt modelId="{882AEADF-D717-4877-A75E-80CBA98110AE}" type="parTrans" cxnId="{4E7EAB70-6B9B-4D80-BDBB-97CB021A93A4}">
      <dgm:prSet/>
      <dgm:spPr/>
      <dgm:t>
        <a:bodyPr/>
        <a:lstStyle/>
        <a:p>
          <a:endParaRPr lang="en-US"/>
        </a:p>
      </dgm:t>
    </dgm:pt>
    <dgm:pt modelId="{81E89DD4-D8F3-4DA4-9C9D-F4DEF26CEF59}" type="sibTrans" cxnId="{4E7EAB70-6B9B-4D80-BDBB-97CB021A93A4}">
      <dgm:prSet/>
      <dgm:spPr/>
      <dgm:t>
        <a:bodyPr/>
        <a:lstStyle/>
        <a:p>
          <a:endParaRPr lang="en-US"/>
        </a:p>
      </dgm:t>
    </dgm:pt>
    <dgm:pt modelId="{C613BD3D-A852-40B4-B311-BADC079ED24B}">
      <dgm:prSet/>
      <dgm:spPr/>
      <dgm:t>
        <a:bodyPr/>
        <a:lstStyle/>
        <a:p>
          <a:r>
            <a:rPr lang="en-US" err="1"/>
            <a:t>Hvad</a:t>
          </a:r>
          <a:r>
            <a:rPr lang="en-US"/>
            <a:t> er </a:t>
          </a:r>
          <a:r>
            <a:rPr lang="en-US" err="1"/>
            <a:t>en</a:t>
          </a:r>
          <a:r>
            <a:rPr lang="en-US"/>
            <a:t> social </a:t>
          </a:r>
          <a:r>
            <a:rPr lang="en-US" err="1"/>
            <a:t>spøgelsesbilist</a:t>
          </a:r>
          <a:r>
            <a:rPr lang="en-US"/>
            <a:t>?</a:t>
          </a:r>
        </a:p>
      </dgm:t>
    </dgm:pt>
    <dgm:pt modelId="{CC283F11-B275-4549-AF3A-04AE6A0C7189}" type="parTrans" cxnId="{F87C5999-E28E-435D-B17D-884568AFDC16}">
      <dgm:prSet/>
      <dgm:spPr/>
      <dgm:t>
        <a:bodyPr/>
        <a:lstStyle/>
        <a:p>
          <a:endParaRPr lang="da-DK"/>
        </a:p>
      </dgm:t>
    </dgm:pt>
    <dgm:pt modelId="{02BC6323-CB20-40D5-B1FB-E60F43BE8C77}" type="sibTrans" cxnId="{F87C5999-E28E-435D-B17D-884568AFDC16}">
      <dgm:prSet/>
      <dgm:spPr/>
      <dgm:t>
        <a:bodyPr/>
        <a:lstStyle/>
        <a:p>
          <a:endParaRPr lang="da-DK"/>
        </a:p>
      </dgm:t>
    </dgm:pt>
    <dgm:pt modelId="{74B493CB-1D23-43C1-B2D8-7DCC421A9C65}">
      <dgm:prSet/>
      <dgm:spPr/>
      <dgm:t>
        <a:bodyPr/>
        <a:lstStyle/>
        <a:p>
          <a:pPr rtl="0"/>
          <a:r>
            <a:rPr lang="en-US" b="1"/>
            <a:t>Sociale </a:t>
          </a:r>
          <a:r>
            <a:rPr lang="en-US" b="1" err="1"/>
            <a:t>spøgelsesbilister</a:t>
          </a:r>
          <a:r>
            <a:rPr lang="en-US" b="1">
              <a:latin typeface="Gill Sans MT" panose="020B0502020104020203"/>
            </a:rPr>
            <a:t> </a:t>
          </a:r>
          <a:endParaRPr lang="en-US" b="1"/>
        </a:p>
      </dgm:t>
    </dgm:pt>
    <dgm:pt modelId="{02D6097C-C6A8-419E-9E7B-69492A35EFF6}" type="parTrans" cxnId="{7017CF4D-EF3B-43B7-BF53-1CED2EC3A481}">
      <dgm:prSet/>
      <dgm:spPr/>
      <dgm:t>
        <a:bodyPr/>
        <a:lstStyle/>
        <a:p>
          <a:endParaRPr lang="da-DK"/>
        </a:p>
      </dgm:t>
    </dgm:pt>
    <dgm:pt modelId="{D3C10EA6-B68C-4F01-BA43-039BB3E6BE93}" type="sibTrans" cxnId="{7017CF4D-EF3B-43B7-BF53-1CED2EC3A481}">
      <dgm:prSet/>
      <dgm:spPr/>
      <dgm:t>
        <a:bodyPr/>
        <a:lstStyle/>
        <a:p>
          <a:endParaRPr lang="da-DK"/>
        </a:p>
      </dgm:t>
    </dgm:pt>
    <dgm:pt modelId="{4625E82C-6BC0-4FE2-B592-DD33B1B43FBD}">
      <dgm:prSet/>
      <dgm:spPr/>
      <dgm:t>
        <a:bodyPr/>
        <a:lstStyle/>
        <a:p>
          <a:r>
            <a:rPr lang="en-US" err="1"/>
            <a:t>Hvordan</a:t>
          </a:r>
          <a:r>
            <a:rPr lang="en-US"/>
            <a:t> </a:t>
          </a:r>
          <a:r>
            <a:rPr lang="en-US" err="1"/>
            <a:t>hjælper</a:t>
          </a:r>
          <a:r>
            <a:rPr lang="en-US"/>
            <a:t> vi?</a:t>
          </a:r>
        </a:p>
      </dgm:t>
    </dgm:pt>
    <dgm:pt modelId="{026C3159-00FB-49E4-9C65-207D8C0BE15F}" type="parTrans" cxnId="{F1A57F2D-700A-4A36-A4D1-103F89B1C305}">
      <dgm:prSet/>
      <dgm:spPr/>
      <dgm:t>
        <a:bodyPr/>
        <a:lstStyle/>
        <a:p>
          <a:endParaRPr lang="da-DK"/>
        </a:p>
      </dgm:t>
    </dgm:pt>
    <dgm:pt modelId="{5103E9A3-9956-489B-AC49-74E67AAB90A5}" type="sibTrans" cxnId="{F1A57F2D-700A-4A36-A4D1-103F89B1C305}">
      <dgm:prSet/>
      <dgm:spPr/>
      <dgm:t>
        <a:bodyPr/>
        <a:lstStyle/>
        <a:p>
          <a:endParaRPr lang="da-DK"/>
        </a:p>
      </dgm:t>
    </dgm:pt>
    <dgm:pt modelId="{0182A8A5-7D96-4F8F-AC0D-BBCD6E02E905}" type="pres">
      <dgm:prSet presAssocID="{0EF59213-2B1D-472F-ACF3-9209DD20C214}" presName="Name0" presStyleCnt="0">
        <dgm:presLayoutVars>
          <dgm:dir/>
          <dgm:resizeHandles val="exact"/>
        </dgm:presLayoutVars>
      </dgm:prSet>
      <dgm:spPr/>
    </dgm:pt>
    <dgm:pt modelId="{BF645413-18C0-426C-97C0-C66E93883FDE}" type="pres">
      <dgm:prSet presAssocID="{2901A02A-CFBC-46D7-9708-B6D524E66E24}" presName="node" presStyleLbl="node1" presStyleIdx="0" presStyleCnt="6">
        <dgm:presLayoutVars>
          <dgm:bulletEnabled val="1"/>
        </dgm:presLayoutVars>
      </dgm:prSet>
      <dgm:spPr/>
    </dgm:pt>
    <dgm:pt modelId="{ABAF52EC-152F-462F-BBC1-E4B227510459}" type="pres">
      <dgm:prSet presAssocID="{FC7968D8-D9BE-4658-843E-383E0DED7A9D}" presName="sibTrans" presStyleLbl="sibTrans1D1" presStyleIdx="0" presStyleCnt="5"/>
      <dgm:spPr/>
    </dgm:pt>
    <dgm:pt modelId="{C1C77AC5-0F33-4979-893D-B2D00CC304C1}" type="pres">
      <dgm:prSet presAssocID="{FC7968D8-D9BE-4658-843E-383E0DED7A9D}" presName="connectorText" presStyleLbl="sibTrans1D1" presStyleIdx="0" presStyleCnt="5"/>
      <dgm:spPr/>
    </dgm:pt>
    <dgm:pt modelId="{0737774A-80F6-4083-ACB5-5EC944F3F307}" type="pres">
      <dgm:prSet presAssocID="{7312D980-14B2-4B03-8DEC-F761B6B8312B}" presName="node" presStyleLbl="node1" presStyleIdx="1" presStyleCnt="6">
        <dgm:presLayoutVars>
          <dgm:bulletEnabled val="1"/>
        </dgm:presLayoutVars>
      </dgm:prSet>
      <dgm:spPr/>
    </dgm:pt>
    <dgm:pt modelId="{64E9896B-E89F-43B3-B96E-77A976AB90D5}" type="pres">
      <dgm:prSet presAssocID="{BA9850BB-C441-439B-8B91-020E6FA67209}" presName="sibTrans" presStyleLbl="sibTrans1D1" presStyleIdx="1" presStyleCnt="5"/>
      <dgm:spPr/>
    </dgm:pt>
    <dgm:pt modelId="{610690DF-A498-45B6-BA69-6F59F88BFAA9}" type="pres">
      <dgm:prSet presAssocID="{BA9850BB-C441-439B-8B91-020E6FA67209}" presName="connectorText" presStyleLbl="sibTrans1D1" presStyleIdx="1" presStyleCnt="5"/>
      <dgm:spPr/>
    </dgm:pt>
    <dgm:pt modelId="{35AF5F1E-09B8-4C49-BFC1-B13B92D61B50}" type="pres">
      <dgm:prSet presAssocID="{4AF56B1C-C8ED-475C-B9B8-37C75F94E9F0}" presName="node" presStyleLbl="node1" presStyleIdx="2" presStyleCnt="6">
        <dgm:presLayoutVars>
          <dgm:bulletEnabled val="1"/>
        </dgm:presLayoutVars>
      </dgm:prSet>
      <dgm:spPr/>
    </dgm:pt>
    <dgm:pt modelId="{557CCB8D-6D2C-48E2-A7D3-A0C5B56A3F22}" type="pres">
      <dgm:prSet presAssocID="{F4C7FAEC-42EB-431E-B5E3-6C3E46276149}" presName="sibTrans" presStyleLbl="sibTrans1D1" presStyleIdx="2" presStyleCnt="5"/>
      <dgm:spPr/>
    </dgm:pt>
    <dgm:pt modelId="{0B9B0BD0-6CE0-4ED8-A858-3BB9298396C9}" type="pres">
      <dgm:prSet presAssocID="{F4C7FAEC-42EB-431E-B5E3-6C3E46276149}" presName="connectorText" presStyleLbl="sibTrans1D1" presStyleIdx="2" presStyleCnt="5"/>
      <dgm:spPr/>
    </dgm:pt>
    <dgm:pt modelId="{AF071065-19F1-42C3-93D8-20C50628FA1D}" type="pres">
      <dgm:prSet presAssocID="{E2F54383-9AA6-4D23-A5D8-6F5946B412E6}" presName="node" presStyleLbl="node1" presStyleIdx="3" presStyleCnt="6">
        <dgm:presLayoutVars>
          <dgm:bulletEnabled val="1"/>
        </dgm:presLayoutVars>
      </dgm:prSet>
      <dgm:spPr/>
    </dgm:pt>
    <dgm:pt modelId="{D751DC64-C9A9-41A8-A33A-3ED4CF16BF85}" type="pres">
      <dgm:prSet presAssocID="{35CBDF3C-6B61-4ED4-BCC6-10E552A0F591}" presName="sibTrans" presStyleLbl="sibTrans1D1" presStyleIdx="3" presStyleCnt="5"/>
      <dgm:spPr/>
    </dgm:pt>
    <dgm:pt modelId="{ADACF69D-9029-40C2-8EB9-2E21787222CD}" type="pres">
      <dgm:prSet presAssocID="{35CBDF3C-6B61-4ED4-BCC6-10E552A0F591}" presName="connectorText" presStyleLbl="sibTrans1D1" presStyleIdx="3" presStyleCnt="5"/>
      <dgm:spPr/>
    </dgm:pt>
    <dgm:pt modelId="{892C8454-B0C7-4A4E-82D3-996662273F36}" type="pres">
      <dgm:prSet presAssocID="{FDD77973-7C70-4490-A833-0E345B8D96AF}" presName="node" presStyleLbl="node1" presStyleIdx="4" presStyleCnt="6">
        <dgm:presLayoutVars>
          <dgm:bulletEnabled val="1"/>
        </dgm:presLayoutVars>
      </dgm:prSet>
      <dgm:spPr/>
    </dgm:pt>
    <dgm:pt modelId="{7EE9F334-36F4-40B8-A78D-BD82C70B0E05}" type="pres">
      <dgm:prSet presAssocID="{B6AF35A0-7EF8-4DD0-B5F9-D205924FBAD4}" presName="sibTrans" presStyleLbl="sibTrans1D1" presStyleIdx="4" presStyleCnt="5"/>
      <dgm:spPr/>
    </dgm:pt>
    <dgm:pt modelId="{69DC26C5-ED1B-4782-A171-EFD5F455BFC1}" type="pres">
      <dgm:prSet presAssocID="{B6AF35A0-7EF8-4DD0-B5F9-D205924FBAD4}" presName="connectorText" presStyleLbl="sibTrans1D1" presStyleIdx="4" presStyleCnt="5"/>
      <dgm:spPr/>
    </dgm:pt>
    <dgm:pt modelId="{1558F039-AE2B-4F6E-85FC-E4BD50AA54B3}" type="pres">
      <dgm:prSet presAssocID="{74B493CB-1D23-43C1-B2D8-7DCC421A9C65}" presName="node" presStyleLbl="node1" presStyleIdx="5" presStyleCnt="6">
        <dgm:presLayoutVars>
          <dgm:bulletEnabled val="1"/>
        </dgm:presLayoutVars>
      </dgm:prSet>
      <dgm:spPr/>
    </dgm:pt>
  </dgm:ptLst>
  <dgm:cxnLst>
    <dgm:cxn modelId="{73F24B05-0284-40CF-B61D-B29E390A7528}" type="presOf" srcId="{BA9850BB-C441-439B-8B91-020E6FA67209}" destId="{64E9896B-E89F-43B3-B96E-77A976AB90D5}" srcOrd="0" destOrd="0" presId="urn:microsoft.com/office/officeart/2016/7/layout/RepeatingBendingProcessNew"/>
    <dgm:cxn modelId="{9776530B-3011-434B-835F-3829B37956B6}" type="presOf" srcId="{4AF56B1C-C8ED-475C-B9B8-37C75F94E9F0}" destId="{35AF5F1E-09B8-4C49-BFC1-B13B92D61B50}" srcOrd="0" destOrd="0" presId="urn:microsoft.com/office/officeart/2016/7/layout/RepeatingBendingProcessNew"/>
    <dgm:cxn modelId="{D7ABC117-5F80-49FA-B578-44AD26BB92F6}" type="presOf" srcId="{74B493CB-1D23-43C1-B2D8-7DCC421A9C65}" destId="{1558F039-AE2B-4F6E-85FC-E4BD50AA54B3}" srcOrd="0" destOrd="0" presId="urn:microsoft.com/office/officeart/2016/7/layout/RepeatingBendingProcessNew"/>
    <dgm:cxn modelId="{33617B1C-DC82-4AE5-B5C4-268667A7D261}" type="presOf" srcId="{35CBDF3C-6B61-4ED4-BCC6-10E552A0F591}" destId="{ADACF69D-9029-40C2-8EB9-2E21787222CD}" srcOrd="1" destOrd="0" presId="urn:microsoft.com/office/officeart/2016/7/layout/RepeatingBendingProcessNew"/>
    <dgm:cxn modelId="{9080FC24-0F62-4E16-BB18-FC43C9DB507A}" type="presOf" srcId="{FDD77973-7C70-4490-A833-0E345B8D96AF}" destId="{892C8454-B0C7-4A4E-82D3-996662273F36}" srcOrd="0" destOrd="0" presId="urn:microsoft.com/office/officeart/2016/7/layout/RepeatingBendingProcessNew"/>
    <dgm:cxn modelId="{F1A57F2D-700A-4A36-A4D1-103F89B1C305}" srcId="{74B493CB-1D23-43C1-B2D8-7DCC421A9C65}" destId="{4625E82C-6BC0-4FE2-B592-DD33B1B43FBD}" srcOrd="1" destOrd="0" parTransId="{026C3159-00FB-49E4-9C65-207D8C0BE15F}" sibTransId="{5103E9A3-9956-489B-AC49-74E67AAB90A5}"/>
    <dgm:cxn modelId="{9CD44C2E-3094-4EC1-B045-02B9F90F5841}" srcId="{7312D980-14B2-4B03-8DEC-F761B6B8312B}" destId="{0E6EFDDB-61DA-49B0-9D2A-D1574C707239}" srcOrd="1" destOrd="0" parTransId="{011B599A-A82C-406F-AF88-BF676FF90624}" sibTransId="{334DBD69-2CBE-4388-B791-37C2523843C9}"/>
    <dgm:cxn modelId="{32D49F3F-7D1C-46D0-8C54-65C18AB00518}" srcId="{0EF59213-2B1D-472F-ACF3-9209DD20C214}" destId="{FDD77973-7C70-4490-A833-0E345B8D96AF}" srcOrd="4" destOrd="0" parTransId="{003AD30D-E1AD-49B2-90C2-5265E51AD810}" sibTransId="{B6AF35A0-7EF8-4DD0-B5F9-D205924FBAD4}"/>
    <dgm:cxn modelId="{B642BF5D-7F4F-4A9B-8282-5D87BBD2DC12}" type="presOf" srcId="{FC7968D8-D9BE-4658-843E-383E0DED7A9D}" destId="{ABAF52EC-152F-462F-BBC1-E4B227510459}" srcOrd="0" destOrd="0" presId="urn:microsoft.com/office/officeart/2016/7/layout/RepeatingBendingProcessNew"/>
    <dgm:cxn modelId="{DF916661-ADAA-4811-B5AC-F49958F8DE59}" srcId="{E2F54383-9AA6-4D23-A5D8-6F5946B412E6}" destId="{612F5FD9-465A-4AC7-B7D8-14D7DCFC7B34}" srcOrd="0" destOrd="0" parTransId="{3D9B8308-9CEC-4455-86CD-E2221FD933AE}" sibTransId="{1F9D8388-F3C8-46BA-982A-3291B0EF0160}"/>
    <dgm:cxn modelId="{DD4F4463-EF44-4AB4-B8E1-0ECE8FA0AD6B}" type="presOf" srcId="{C613BD3D-A852-40B4-B311-BADC079ED24B}" destId="{1558F039-AE2B-4F6E-85FC-E4BD50AA54B3}" srcOrd="0" destOrd="1" presId="urn:microsoft.com/office/officeart/2016/7/layout/RepeatingBendingProcessNew"/>
    <dgm:cxn modelId="{B825C143-A4E6-4E6D-9D74-6F9D8E6BE2FC}" type="presOf" srcId="{BA9850BB-C441-439B-8B91-020E6FA67209}" destId="{610690DF-A498-45B6-BA69-6F59F88BFAA9}" srcOrd="1" destOrd="0" presId="urn:microsoft.com/office/officeart/2016/7/layout/RepeatingBendingProcessNew"/>
    <dgm:cxn modelId="{B2FA3045-EA0C-434B-B108-193E63752EE9}" srcId="{0EF59213-2B1D-472F-ACF3-9209DD20C214}" destId="{7312D980-14B2-4B03-8DEC-F761B6B8312B}" srcOrd="1" destOrd="0" parTransId="{8A44DEE1-FB5E-431E-B2AC-364606A536A2}" sibTransId="{BA9850BB-C441-439B-8B91-020E6FA67209}"/>
    <dgm:cxn modelId="{9CAF7365-8EBB-4E2A-9871-1FAB25A96118}" type="presOf" srcId="{0D622ADB-C9E6-4305-9C03-E5562BE4F79A}" destId="{35AF5F1E-09B8-4C49-BFC1-B13B92D61B50}" srcOrd="0" destOrd="1" presId="urn:microsoft.com/office/officeart/2016/7/layout/RepeatingBendingProcessNew"/>
    <dgm:cxn modelId="{5B6F8A46-FADD-4446-9A9A-5011E8DF53DB}" type="presOf" srcId="{7312D980-14B2-4B03-8DEC-F761B6B8312B}" destId="{0737774A-80F6-4083-ACB5-5EC944F3F307}" srcOrd="0" destOrd="0" presId="urn:microsoft.com/office/officeart/2016/7/layout/RepeatingBendingProcessNew"/>
    <dgm:cxn modelId="{D535E56B-D160-4178-B97C-DCFA5D42EE4E}" type="presOf" srcId="{77400476-652D-451E-938B-74E426C53F93}" destId="{892C8454-B0C7-4A4E-82D3-996662273F36}" srcOrd="0" destOrd="1" presId="urn:microsoft.com/office/officeart/2016/7/layout/RepeatingBendingProcessNew"/>
    <dgm:cxn modelId="{6C9F654D-74CE-4E39-9537-98CB724F8217}" type="presOf" srcId="{F4C7FAEC-42EB-431E-B5E3-6C3E46276149}" destId="{0B9B0BD0-6CE0-4ED8-A858-3BB9298396C9}" srcOrd="1" destOrd="0" presId="urn:microsoft.com/office/officeart/2016/7/layout/RepeatingBendingProcessNew"/>
    <dgm:cxn modelId="{7017CF4D-EF3B-43B7-BF53-1CED2EC3A481}" srcId="{0EF59213-2B1D-472F-ACF3-9209DD20C214}" destId="{74B493CB-1D23-43C1-B2D8-7DCC421A9C65}" srcOrd="5" destOrd="0" parTransId="{02D6097C-C6A8-419E-9E7B-69492A35EFF6}" sibTransId="{D3C10EA6-B68C-4F01-BA43-039BB3E6BE93}"/>
    <dgm:cxn modelId="{45BE1D6E-E50C-46E8-9718-65E264FCFB63}" srcId="{7312D980-14B2-4B03-8DEC-F761B6B8312B}" destId="{53B54401-0787-44FF-AD92-F5875C39AC4B}" srcOrd="0" destOrd="0" parTransId="{D7662436-DD8B-4A30-8337-801D0D536FAF}" sibTransId="{3B9C9B55-BEFF-4B25-A558-5855FEBEBF1B}"/>
    <dgm:cxn modelId="{4E7EAB70-6B9B-4D80-BDBB-97CB021A93A4}" srcId="{FDD77973-7C70-4490-A833-0E345B8D96AF}" destId="{3E114A8D-95D3-4662-AA4B-1AB6EB2F5625}" srcOrd="1" destOrd="0" parTransId="{882AEADF-D717-4877-A75E-80CBA98110AE}" sibTransId="{81E89DD4-D8F3-4DA4-9C9D-F4DEF26CEF59}"/>
    <dgm:cxn modelId="{389C3772-878D-4040-89DC-B0959C84AF60}" srcId="{4AF56B1C-C8ED-475C-B9B8-37C75F94E9F0}" destId="{36D242D1-C442-414A-953A-F837FF555F6F}" srcOrd="1" destOrd="0" parTransId="{A3B85FEE-DF95-4F56-A25E-1CD062A0D897}" sibTransId="{E0F66446-D58D-4546-B315-A190D74EADA6}"/>
    <dgm:cxn modelId="{868B7759-8480-4F44-A4D0-38E7FB6EB09F}" srcId="{FDD77973-7C70-4490-A833-0E345B8D96AF}" destId="{77400476-652D-451E-938B-74E426C53F93}" srcOrd="0" destOrd="0" parTransId="{03E07F6A-82F8-4BDE-A864-5305A1F70EE4}" sibTransId="{2DFD7199-1F65-4EDE-A391-A23EAD70F738}"/>
    <dgm:cxn modelId="{E3FE6481-9F53-4F96-B3D5-1A22C3C6209E}" type="presOf" srcId="{0E6EFDDB-61DA-49B0-9D2A-D1574C707239}" destId="{0737774A-80F6-4083-ACB5-5EC944F3F307}" srcOrd="0" destOrd="2" presId="urn:microsoft.com/office/officeart/2016/7/layout/RepeatingBendingProcessNew"/>
    <dgm:cxn modelId="{D059B481-B7FD-4366-B791-DA5179B1CDBC}" srcId="{0EF59213-2B1D-472F-ACF3-9209DD20C214}" destId="{4AF56B1C-C8ED-475C-B9B8-37C75F94E9F0}" srcOrd="2" destOrd="0" parTransId="{ED8A4D7E-A642-4E80-84B9-B0A960EEA924}" sibTransId="{F4C7FAEC-42EB-431E-B5E3-6C3E46276149}"/>
    <dgm:cxn modelId="{9CF53D87-6CFD-4EAF-8A56-29B4F936DE12}" type="presOf" srcId="{3E114A8D-95D3-4662-AA4B-1AB6EB2F5625}" destId="{892C8454-B0C7-4A4E-82D3-996662273F36}" srcOrd="0" destOrd="2" presId="urn:microsoft.com/office/officeart/2016/7/layout/RepeatingBendingProcessNew"/>
    <dgm:cxn modelId="{BB54D28A-2842-47DA-8037-1592C54287C2}" type="presOf" srcId="{B6AF35A0-7EF8-4DD0-B5F9-D205924FBAD4}" destId="{69DC26C5-ED1B-4782-A171-EFD5F455BFC1}" srcOrd="1" destOrd="0" presId="urn:microsoft.com/office/officeart/2016/7/layout/RepeatingBendingProcessNew"/>
    <dgm:cxn modelId="{6342AB93-2C06-4A86-883B-DEB26DC3BD00}" type="presOf" srcId="{FC7968D8-D9BE-4658-843E-383E0DED7A9D}" destId="{C1C77AC5-0F33-4979-893D-B2D00CC304C1}" srcOrd="1" destOrd="0" presId="urn:microsoft.com/office/officeart/2016/7/layout/RepeatingBendingProcessNew"/>
    <dgm:cxn modelId="{A9CBF498-1ACB-4575-99C7-FC3DA2187FA7}" type="presOf" srcId="{612F5FD9-465A-4AC7-B7D8-14D7DCFC7B34}" destId="{AF071065-19F1-42C3-93D8-20C50628FA1D}" srcOrd="0" destOrd="1" presId="urn:microsoft.com/office/officeart/2016/7/layout/RepeatingBendingProcessNew"/>
    <dgm:cxn modelId="{F87C5999-E28E-435D-B17D-884568AFDC16}" srcId="{74B493CB-1D23-43C1-B2D8-7DCC421A9C65}" destId="{C613BD3D-A852-40B4-B311-BADC079ED24B}" srcOrd="0" destOrd="0" parTransId="{CC283F11-B275-4549-AF3A-04AE6A0C7189}" sibTransId="{02BC6323-CB20-40D5-B1FB-E60F43BE8C77}"/>
    <dgm:cxn modelId="{5EF6839D-F7F2-4450-8C20-44C3A2728F70}" type="presOf" srcId="{35CBDF3C-6B61-4ED4-BCC6-10E552A0F591}" destId="{D751DC64-C9A9-41A8-A33A-3ED4CF16BF85}" srcOrd="0" destOrd="0" presId="urn:microsoft.com/office/officeart/2016/7/layout/RepeatingBendingProcessNew"/>
    <dgm:cxn modelId="{FCD1CE9D-7EE8-433C-A1CB-6FE13F78C3B8}" srcId="{0EF59213-2B1D-472F-ACF3-9209DD20C214}" destId="{E2F54383-9AA6-4D23-A5D8-6F5946B412E6}" srcOrd="3" destOrd="0" parTransId="{2B3A3C08-3F27-43CC-92FF-4068A311B559}" sibTransId="{35CBDF3C-6B61-4ED4-BCC6-10E552A0F591}"/>
    <dgm:cxn modelId="{D162A19E-6AFC-431A-95D0-9A2333BA8A64}" type="presOf" srcId="{2901A02A-CFBC-46D7-9708-B6D524E66E24}" destId="{BF645413-18C0-426C-97C0-C66E93883FDE}" srcOrd="0" destOrd="0" presId="urn:microsoft.com/office/officeart/2016/7/layout/RepeatingBendingProcessNew"/>
    <dgm:cxn modelId="{361B83CB-3235-4549-9124-D719F1730B66}" type="presOf" srcId="{B6AF35A0-7EF8-4DD0-B5F9-D205924FBAD4}" destId="{7EE9F334-36F4-40B8-A78D-BD82C70B0E05}" srcOrd="0" destOrd="0" presId="urn:microsoft.com/office/officeart/2016/7/layout/RepeatingBendingProcessNew"/>
    <dgm:cxn modelId="{4F139AD0-1CB4-4D54-AF42-73F557B09A64}" type="presOf" srcId="{0EF59213-2B1D-472F-ACF3-9209DD20C214}" destId="{0182A8A5-7D96-4F8F-AC0D-BBCD6E02E905}" srcOrd="0" destOrd="0" presId="urn:microsoft.com/office/officeart/2016/7/layout/RepeatingBendingProcessNew"/>
    <dgm:cxn modelId="{BEB973DA-6085-4E9D-BD29-2C31852E41F6}" type="presOf" srcId="{F4C7FAEC-42EB-431E-B5E3-6C3E46276149}" destId="{557CCB8D-6D2C-48E2-A7D3-A0C5B56A3F22}" srcOrd="0" destOrd="0" presId="urn:microsoft.com/office/officeart/2016/7/layout/RepeatingBendingProcessNew"/>
    <dgm:cxn modelId="{8F6794DC-EEB8-43A6-9C1C-41A34C70FB8B}" type="presOf" srcId="{36D242D1-C442-414A-953A-F837FF555F6F}" destId="{35AF5F1E-09B8-4C49-BFC1-B13B92D61B50}" srcOrd="0" destOrd="2" presId="urn:microsoft.com/office/officeart/2016/7/layout/RepeatingBendingProcessNew"/>
    <dgm:cxn modelId="{05ADC6E4-8AEA-4E06-82D1-42E978EEEC5A}" srcId="{0EF59213-2B1D-472F-ACF3-9209DD20C214}" destId="{2901A02A-CFBC-46D7-9708-B6D524E66E24}" srcOrd="0" destOrd="0" parTransId="{337D6B16-C7E7-4272-B3B3-B7ECE297B192}" sibTransId="{FC7968D8-D9BE-4658-843E-383E0DED7A9D}"/>
    <dgm:cxn modelId="{483A9AEC-AE39-4640-B18F-4A6C665A6E1B}" srcId="{4AF56B1C-C8ED-475C-B9B8-37C75F94E9F0}" destId="{0D622ADB-C9E6-4305-9C03-E5562BE4F79A}" srcOrd="0" destOrd="0" parTransId="{28EA3914-C789-4ECE-AD59-F3B2819B3856}" sibTransId="{CBD2972D-6373-4977-82D8-BD38914BF77B}"/>
    <dgm:cxn modelId="{E560E5EF-6E11-4DD1-A8A4-53D85011CC0C}" type="presOf" srcId="{4625E82C-6BC0-4FE2-B592-DD33B1B43FBD}" destId="{1558F039-AE2B-4F6E-85FC-E4BD50AA54B3}" srcOrd="0" destOrd="2" presId="urn:microsoft.com/office/officeart/2016/7/layout/RepeatingBendingProcessNew"/>
    <dgm:cxn modelId="{CD1E8BFB-93FE-41D8-BB97-EA65A1D9FE8B}" type="presOf" srcId="{E2F54383-9AA6-4D23-A5D8-6F5946B412E6}" destId="{AF071065-19F1-42C3-93D8-20C50628FA1D}" srcOrd="0" destOrd="0" presId="urn:microsoft.com/office/officeart/2016/7/layout/RepeatingBendingProcessNew"/>
    <dgm:cxn modelId="{9048BCFF-5E9B-4332-8D7B-F46B2A974B74}" type="presOf" srcId="{53B54401-0787-44FF-AD92-F5875C39AC4B}" destId="{0737774A-80F6-4083-ACB5-5EC944F3F307}" srcOrd="0" destOrd="1" presId="urn:microsoft.com/office/officeart/2016/7/layout/RepeatingBendingProcessNew"/>
    <dgm:cxn modelId="{C1FCF698-D931-426D-BDD4-817861C66E7C}" type="presParOf" srcId="{0182A8A5-7D96-4F8F-AC0D-BBCD6E02E905}" destId="{BF645413-18C0-426C-97C0-C66E93883FDE}" srcOrd="0" destOrd="0" presId="urn:microsoft.com/office/officeart/2016/7/layout/RepeatingBendingProcessNew"/>
    <dgm:cxn modelId="{89685ADC-5D88-44D7-B978-170FA90DA0BC}" type="presParOf" srcId="{0182A8A5-7D96-4F8F-AC0D-BBCD6E02E905}" destId="{ABAF52EC-152F-462F-BBC1-E4B227510459}" srcOrd="1" destOrd="0" presId="urn:microsoft.com/office/officeart/2016/7/layout/RepeatingBendingProcessNew"/>
    <dgm:cxn modelId="{08598500-FBC1-43CF-9C0F-BCE9BA3DF540}" type="presParOf" srcId="{ABAF52EC-152F-462F-BBC1-E4B227510459}" destId="{C1C77AC5-0F33-4979-893D-B2D00CC304C1}" srcOrd="0" destOrd="0" presId="urn:microsoft.com/office/officeart/2016/7/layout/RepeatingBendingProcessNew"/>
    <dgm:cxn modelId="{A6034513-84CF-425E-990D-47C455BF4860}" type="presParOf" srcId="{0182A8A5-7D96-4F8F-AC0D-BBCD6E02E905}" destId="{0737774A-80F6-4083-ACB5-5EC944F3F307}" srcOrd="2" destOrd="0" presId="urn:microsoft.com/office/officeart/2016/7/layout/RepeatingBendingProcessNew"/>
    <dgm:cxn modelId="{1EC36A77-EFA2-4EA7-9D23-70A357945910}" type="presParOf" srcId="{0182A8A5-7D96-4F8F-AC0D-BBCD6E02E905}" destId="{64E9896B-E89F-43B3-B96E-77A976AB90D5}" srcOrd="3" destOrd="0" presId="urn:microsoft.com/office/officeart/2016/7/layout/RepeatingBendingProcessNew"/>
    <dgm:cxn modelId="{FCAF2191-400B-43FD-8BE5-17E9B5C674AD}" type="presParOf" srcId="{64E9896B-E89F-43B3-B96E-77A976AB90D5}" destId="{610690DF-A498-45B6-BA69-6F59F88BFAA9}" srcOrd="0" destOrd="0" presId="urn:microsoft.com/office/officeart/2016/7/layout/RepeatingBendingProcessNew"/>
    <dgm:cxn modelId="{4F9E635D-6862-4E98-94D6-DD95C3574F1A}" type="presParOf" srcId="{0182A8A5-7D96-4F8F-AC0D-BBCD6E02E905}" destId="{35AF5F1E-09B8-4C49-BFC1-B13B92D61B50}" srcOrd="4" destOrd="0" presId="urn:microsoft.com/office/officeart/2016/7/layout/RepeatingBendingProcessNew"/>
    <dgm:cxn modelId="{7D29CC08-4825-491D-9184-186A6DB839CD}" type="presParOf" srcId="{0182A8A5-7D96-4F8F-AC0D-BBCD6E02E905}" destId="{557CCB8D-6D2C-48E2-A7D3-A0C5B56A3F22}" srcOrd="5" destOrd="0" presId="urn:microsoft.com/office/officeart/2016/7/layout/RepeatingBendingProcessNew"/>
    <dgm:cxn modelId="{6F1B827A-555B-45FB-84DB-D0C2E795C526}" type="presParOf" srcId="{557CCB8D-6D2C-48E2-A7D3-A0C5B56A3F22}" destId="{0B9B0BD0-6CE0-4ED8-A858-3BB9298396C9}" srcOrd="0" destOrd="0" presId="urn:microsoft.com/office/officeart/2016/7/layout/RepeatingBendingProcessNew"/>
    <dgm:cxn modelId="{5211102B-BA48-4A1C-A782-C3BA5DFA5736}" type="presParOf" srcId="{0182A8A5-7D96-4F8F-AC0D-BBCD6E02E905}" destId="{AF071065-19F1-42C3-93D8-20C50628FA1D}" srcOrd="6" destOrd="0" presId="urn:microsoft.com/office/officeart/2016/7/layout/RepeatingBendingProcessNew"/>
    <dgm:cxn modelId="{0A752144-2309-4130-B5DB-51467C8B18CF}" type="presParOf" srcId="{0182A8A5-7D96-4F8F-AC0D-BBCD6E02E905}" destId="{D751DC64-C9A9-41A8-A33A-3ED4CF16BF85}" srcOrd="7" destOrd="0" presId="urn:microsoft.com/office/officeart/2016/7/layout/RepeatingBendingProcessNew"/>
    <dgm:cxn modelId="{149F4CD4-C0A6-4287-A0FF-E7AD12883016}" type="presParOf" srcId="{D751DC64-C9A9-41A8-A33A-3ED4CF16BF85}" destId="{ADACF69D-9029-40C2-8EB9-2E21787222CD}" srcOrd="0" destOrd="0" presId="urn:microsoft.com/office/officeart/2016/7/layout/RepeatingBendingProcessNew"/>
    <dgm:cxn modelId="{6E986D57-6560-40D4-80C1-641C87FC19A3}" type="presParOf" srcId="{0182A8A5-7D96-4F8F-AC0D-BBCD6E02E905}" destId="{892C8454-B0C7-4A4E-82D3-996662273F36}" srcOrd="8" destOrd="0" presId="urn:microsoft.com/office/officeart/2016/7/layout/RepeatingBendingProcessNew"/>
    <dgm:cxn modelId="{0383BC3A-5082-4C13-B057-E6137674E2D3}" type="presParOf" srcId="{0182A8A5-7D96-4F8F-AC0D-BBCD6E02E905}" destId="{7EE9F334-36F4-40B8-A78D-BD82C70B0E05}" srcOrd="9" destOrd="0" presId="urn:microsoft.com/office/officeart/2016/7/layout/RepeatingBendingProcessNew"/>
    <dgm:cxn modelId="{A8D10A8A-DAE1-4192-B287-A441F8299F0B}" type="presParOf" srcId="{7EE9F334-36F4-40B8-A78D-BD82C70B0E05}" destId="{69DC26C5-ED1B-4782-A171-EFD5F455BFC1}" srcOrd="0" destOrd="0" presId="urn:microsoft.com/office/officeart/2016/7/layout/RepeatingBendingProcessNew"/>
    <dgm:cxn modelId="{5B511462-49C8-4CE3-8433-AF903231A98C}" type="presParOf" srcId="{0182A8A5-7D96-4F8F-AC0D-BBCD6E02E905}" destId="{1558F039-AE2B-4F6E-85FC-E4BD50AA54B3}"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6ECE7-5D61-4128-90C4-ED4139970CCC}">
      <dsp:nvSpPr>
        <dsp:cNvPr id="0" name=""/>
        <dsp:cNvSpPr/>
      </dsp:nvSpPr>
      <dsp:spPr>
        <a:xfrm>
          <a:off x="0" y="0"/>
          <a:ext cx="9375457" cy="1103471"/>
        </a:xfrm>
        <a:prstGeom prst="roundRect">
          <a:avLst>
            <a:gd name="adj" fmla="val 10000"/>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a-DK" sz="2800" i="1" kern="1200"/>
            <a:t>Processen bag de fem værtskabsprincipper </a:t>
          </a:r>
          <a:endParaRPr lang="en-US" sz="2800" kern="1200"/>
        </a:p>
        <a:p>
          <a:pPr marL="228600" lvl="1" indent="-228600" algn="l" defTabSz="977900">
            <a:lnSpc>
              <a:spcPct val="90000"/>
            </a:lnSpc>
            <a:spcBef>
              <a:spcPct val="0"/>
            </a:spcBef>
            <a:spcAft>
              <a:spcPct val="15000"/>
            </a:spcAft>
            <a:buChar char="•"/>
          </a:pPr>
          <a:r>
            <a:rPr lang="da-DK" sz="2200" i="1" kern="1200"/>
            <a:t>Hvordan arbejdede vi os frem til dem?</a:t>
          </a:r>
          <a:endParaRPr lang="en-US" sz="2200" kern="1200"/>
        </a:p>
      </dsp:txBody>
      <dsp:txXfrm>
        <a:off x="32320" y="32320"/>
        <a:ext cx="8184724" cy="1038831"/>
      </dsp:txXfrm>
    </dsp:sp>
    <dsp:sp modelId="{2D3D63FA-4BB1-4617-AB92-A26422140A38}">
      <dsp:nvSpPr>
        <dsp:cNvPr id="0" name=""/>
        <dsp:cNvSpPr/>
      </dsp:nvSpPr>
      <dsp:spPr>
        <a:xfrm>
          <a:off x="827246" y="1287383"/>
          <a:ext cx="9375457" cy="1103471"/>
        </a:xfrm>
        <a:prstGeom prst="roundRect">
          <a:avLst>
            <a:gd name="adj" fmla="val 10000"/>
          </a:avLst>
        </a:prstGeom>
        <a:solidFill>
          <a:schemeClr val="accent2">
            <a:hueOff val="595867"/>
            <a:satOff val="3457"/>
            <a:lumOff val="3432"/>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a-DK" sz="2800" i="1" kern="1200"/>
            <a:t>Samme principper, men lokale tilgange!</a:t>
          </a:r>
          <a:endParaRPr lang="en-US" sz="2800" kern="1200"/>
        </a:p>
      </dsp:txBody>
      <dsp:txXfrm>
        <a:off x="859566" y="1319703"/>
        <a:ext cx="7766314" cy="1038831"/>
      </dsp:txXfrm>
    </dsp:sp>
    <dsp:sp modelId="{62CA31D0-24AA-44A5-9C42-65D5413BAA7D}">
      <dsp:nvSpPr>
        <dsp:cNvPr id="0" name=""/>
        <dsp:cNvSpPr/>
      </dsp:nvSpPr>
      <dsp:spPr>
        <a:xfrm>
          <a:off x="1654492" y="2574766"/>
          <a:ext cx="9375457" cy="1103471"/>
        </a:xfrm>
        <a:prstGeom prst="roundRect">
          <a:avLst>
            <a:gd name="adj" fmla="val 10000"/>
          </a:avLst>
        </a:prstGeom>
        <a:solidFill>
          <a:schemeClr val="accent2">
            <a:hueOff val="1191735"/>
            <a:satOff val="6913"/>
            <a:lumOff val="686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a-DK" sz="2800" i="1" kern="1200"/>
            <a:t>- Hvad betyder det?</a:t>
          </a:r>
          <a:endParaRPr lang="en-US" sz="2800" kern="1200"/>
        </a:p>
      </dsp:txBody>
      <dsp:txXfrm>
        <a:off x="1686812" y="2607086"/>
        <a:ext cx="7766314" cy="1038831"/>
      </dsp:txXfrm>
    </dsp:sp>
    <dsp:sp modelId="{3E5D6F35-D07D-4DB4-9FDA-B2D1F58C0813}">
      <dsp:nvSpPr>
        <dsp:cNvPr id="0" name=""/>
        <dsp:cNvSpPr/>
      </dsp:nvSpPr>
      <dsp:spPr>
        <a:xfrm>
          <a:off x="8658201" y="836799"/>
          <a:ext cx="717256" cy="717256"/>
        </a:xfrm>
        <a:prstGeom prst="downArrow">
          <a:avLst>
            <a:gd name="adj1" fmla="val 55000"/>
            <a:gd name="adj2" fmla="val 45000"/>
          </a:avLst>
        </a:prstGeom>
        <a:solidFill>
          <a:schemeClr val="accent2">
            <a:tint val="40000"/>
            <a:alpha val="90000"/>
            <a:hueOff val="0"/>
            <a:satOff val="0"/>
            <a:lumOff val="0"/>
            <a:alphaOff val="0"/>
          </a:schemeClr>
        </a:solidFill>
        <a:ln w="2222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8819584" y="836799"/>
        <a:ext cx="394490" cy="539735"/>
      </dsp:txXfrm>
    </dsp:sp>
    <dsp:sp modelId="{708AB622-2FE3-48E0-B6F6-0E3261826EDE}">
      <dsp:nvSpPr>
        <dsp:cNvPr id="0" name=""/>
        <dsp:cNvSpPr/>
      </dsp:nvSpPr>
      <dsp:spPr>
        <a:xfrm>
          <a:off x="9485447" y="2116825"/>
          <a:ext cx="717256" cy="717256"/>
        </a:xfrm>
        <a:prstGeom prst="downArrow">
          <a:avLst>
            <a:gd name="adj1" fmla="val 55000"/>
            <a:gd name="adj2" fmla="val 45000"/>
          </a:avLst>
        </a:prstGeom>
        <a:solidFill>
          <a:schemeClr val="accent2">
            <a:tint val="40000"/>
            <a:alpha val="90000"/>
            <a:hueOff val="1044789"/>
            <a:satOff val="13446"/>
            <a:lumOff val="1751"/>
            <a:alphaOff val="0"/>
          </a:schemeClr>
        </a:solidFill>
        <a:ln w="22225" cap="rnd" cmpd="sng" algn="ctr">
          <a:solidFill>
            <a:schemeClr val="accent2">
              <a:tint val="40000"/>
              <a:alpha val="90000"/>
              <a:hueOff val="1044789"/>
              <a:satOff val="13446"/>
              <a:lumOff val="175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9646830" y="2116825"/>
        <a:ext cx="394490" cy="5397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AF52EC-152F-462F-BBC1-E4B227510459}">
      <dsp:nvSpPr>
        <dsp:cNvPr id="0" name=""/>
        <dsp:cNvSpPr/>
      </dsp:nvSpPr>
      <dsp:spPr>
        <a:xfrm>
          <a:off x="3635848" y="726151"/>
          <a:ext cx="560886" cy="91440"/>
        </a:xfrm>
        <a:custGeom>
          <a:avLst/>
          <a:gdLst/>
          <a:ahLst/>
          <a:cxnLst/>
          <a:rect l="0" t="0" r="0" b="0"/>
          <a:pathLst>
            <a:path>
              <a:moveTo>
                <a:pt x="0" y="45720"/>
              </a:moveTo>
              <a:lnTo>
                <a:pt x="560886" y="45720"/>
              </a:lnTo>
            </a:path>
          </a:pathLst>
        </a:custGeom>
        <a:noFill/>
        <a:ln w="12700" cap="rnd"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01504" y="768914"/>
        <a:ext cx="29574" cy="5914"/>
      </dsp:txXfrm>
    </dsp:sp>
    <dsp:sp modelId="{BF645413-18C0-426C-97C0-C66E93883FDE}">
      <dsp:nvSpPr>
        <dsp:cNvPr id="0" name=""/>
        <dsp:cNvSpPr/>
      </dsp:nvSpPr>
      <dsp:spPr>
        <a:xfrm>
          <a:off x="1065968" y="367"/>
          <a:ext cx="2571680" cy="1543008"/>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014" tIns="132274" rIns="126014" bIns="132274" numCol="1" spcCol="1270" anchor="ctr" anchorCtr="0">
          <a:noAutofit/>
        </a:bodyPr>
        <a:lstStyle/>
        <a:p>
          <a:pPr marL="0" lvl="0" indent="0" algn="ctr" defTabSz="711200" rtl="0">
            <a:lnSpc>
              <a:spcPct val="90000"/>
            </a:lnSpc>
            <a:spcBef>
              <a:spcPct val="0"/>
            </a:spcBef>
            <a:spcAft>
              <a:spcPct val="35000"/>
            </a:spcAft>
            <a:buNone/>
          </a:pPr>
          <a:r>
            <a:rPr lang="da-DK" sz="1600" u="none" kern="1200">
              <a:latin typeface="Gill Sans MT" panose="020B0502020104020203"/>
            </a:rPr>
            <a:t>Hvad mener vi med værtskab?</a:t>
          </a:r>
          <a:endParaRPr lang="da-DK" sz="1600" u="none" kern="1200"/>
        </a:p>
      </dsp:txBody>
      <dsp:txXfrm>
        <a:off x="1065968" y="367"/>
        <a:ext cx="2571680" cy="1543008"/>
      </dsp:txXfrm>
    </dsp:sp>
    <dsp:sp modelId="{64E9896B-E89F-43B3-B96E-77A976AB90D5}">
      <dsp:nvSpPr>
        <dsp:cNvPr id="0" name=""/>
        <dsp:cNvSpPr/>
      </dsp:nvSpPr>
      <dsp:spPr>
        <a:xfrm>
          <a:off x="6799015" y="726151"/>
          <a:ext cx="560886" cy="91440"/>
        </a:xfrm>
        <a:custGeom>
          <a:avLst/>
          <a:gdLst/>
          <a:ahLst/>
          <a:cxnLst/>
          <a:rect l="0" t="0" r="0" b="0"/>
          <a:pathLst>
            <a:path>
              <a:moveTo>
                <a:pt x="0" y="45720"/>
              </a:moveTo>
              <a:lnTo>
                <a:pt x="560886" y="45720"/>
              </a:lnTo>
            </a:path>
          </a:pathLst>
        </a:custGeom>
        <a:noFill/>
        <a:ln w="12700" cap="rnd" cmpd="sng" algn="ctr">
          <a:solidFill>
            <a:schemeClr val="accent2">
              <a:hueOff val="297934"/>
              <a:satOff val="1728"/>
              <a:lumOff val="171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64671" y="768914"/>
        <a:ext cx="29574" cy="5914"/>
      </dsp:txXfrm>
    </dsp:sp>
    <dsp:sp modelId="{0737774A-80F6-4083-ACB5-5EC944F3F307}">
      <dsp:nvSpPr>
        <dsp:cNvPr id="0" name=""/>
        <dsp:cNvSpPr/>
      </dsp:nvSpPr>
      <dsp:spPr>
        <a:xfrm>
          <a:off x="4229134" y="367"/>
          <a:ext cx="2571680" cy="1543008"/>
        </a:xfrm>
        <a:prstGeom prst="rect">
          <a:avLst/>
        </a:prstGeom>
        <a:solidFill>
          <a:schemeClr val="accent2">
            <a:hueOff val="238347"/>
            <a:satOff val="1383"/>
            <a:lumOff val="1373"/>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014" tIns="132274" rIns="126014" bIns="132274" numCol="1" spcCol="1270" anchor="t" anchorCtr="0">
          <a:noAutofit/>
        </a:bodyPr>
        <a:lstStyle/>
        <a:p>
          <a:pPr marL="0" lvl="0" indent="0" algn="l" defTabSz="711200">
            <a:lnSpc>
              <a:spcPct val="90000"/>
            </a:lnSpc>
            <a:spcBef>
              <a:spcPct val="0"/>
            </a:spcBef>
            <a:spcAft>
              <a:spcPct val="35000"/>
            </a:spcAft>
            <a:buNone/>
          </a:pPr>
          <a:r>
            <a:rPr lang="da-DK" sz="1600" b="1" kern="1200"/>
            <a:t>Prøvehandlinger</a:t>
          </a:r>
          <a:endParaRPr lang="en-US" sz="1600" kern="1200"/>
        </a:p>
        <a:p>
          <a:pPr marL="114300" lvl="1" indent="-114300" algn="l" defTabSz="533400">
            <a:lnSpc>
              <a:spcPct val="90000"/>
            </a:lnSpc>
            <a:spcBef>
              <a:spcPct val="0"/>
            </a:spcBef>
            <a:spcAft>
              <a:spcPct val="15000"/>
            </a:spcAft>
            <a:buChar char="•"/>
          </a:pPr>
          <a:r>
            <a:rPr lang="da-DK" sz="1200" i="1" kern="1200"/>
            <a:t>Hvad er en prøvehandling?</a:t>
          </a:r>
          <a:endParaRPr lang="en-US" sz="1200" kern="1200"/>
        </a:p>
        <a:p>
          <a:pPr marL="114300" lvl="1" indent="-114300" algn="l" defTabSz="533400">
            <a:lnSpc>
              <a:spcPct val="90000"/>
            </a:lnSpc>
            <a:spcBef>
              <a:spcPct val="0"/>
            </a:spcBef>
            <a:spcAft>
              <a:spcPct val="15000"/>
            </a:spcAft>
            <a:buChar char="•"/>
          </a:pPr>
          <a:r>
            <a:rPr lang="da-DK" sz="1200" i="1" kern="1200"/>
            <a:t>Hvad har vi arbejdet med – fælles workshop om værtskabsprincipper, fotosafari, </a:t>
          </a:r>
          <a:r>
            <a:rPr lang="da-DK" sz="1200" i="1" kern="1200" err="1"/>
            <a:t>værtenskort</a:t>
          </a:r>
          <a:r>
            <a:rPr lang="da-DK" sz="1200" i="1" kern="1200"/>
            <a:t>, bingoplade, stjernestunder mm. </a:t>
          </a:r>
          <a:endParaRPr lang="en-US" sz="1200" kern="1200"/>
        </a:p>
      </dsp:txBody>
      <dsp:txXfrm>
        <a:off x="4229134" y="367"/>
        <a:ext cx="2571680" cy="1543008"/>
      </dsp:txXfrm>
    </dsp:sp>
    <dsp:sp modelId="{557CCB8D-6D2C-48E2-A7D3-A0C5B56A3F22}">
      <dsp:nvSpPr>
        <dsp:cNvPr id="0" name=""/>
        <dsp:cNvSpPr/>
      </dsp:nvSpPr>
      <dsp:spPr>
        <a:xfrm>
          <a:off x="2351808" y="1541575"/>
          <a:ext cx="6326333" cy="560886"/>
        </a:xfrm>
        <a:custGeom>
          <a:avLst/>
          <a:gdLst/>
          <a:ahLst/>
          <a:cxnLst/>
          <a:rect l="0" t="0" r="0" b="0"/>
          <a:pathLst>
            <a:path>
              <a:moveTo>
                <a:pt x="6326333" y="0"/>
              </a:moveTo>
              <a:lnTo>
                <a:pt x="6326333" y="297543"/>
              </a:lnTo>
              <a:lnTo>
                <a:pt x="0" y="297543"/>
              </a:lnTo>
              <a:lnTo>
                <a:pt x="0" y="560886"/>
              </a:lnTo>
            </a:path>
          </a:pathLst>
        </a:custGeom>
        <a:noFill/>
        <a:ln w="12700" cap="rnd" cmpd="sng" algn="ctr">
          <a:solidFill>
            <a:schemeClr val="accent2">
              <a:hueOff val="595867"/>
              <a:satOff val="3457"/>
              <a:lumOff val="343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56126" y="1819061"/>
        <a:ext cx="317696" cy="5914"/>
      </dsp:txXfrm>
    </dsp:sp>
    <dsp:sp modelId="{35AF5F1E-09B8-4C49-BFC1-B13B92D61B50}">
      <dsp:nvSpPr>
        <dsp:cNvPr id="0" name=""/>
        <dsp:cNvSpPr/>
      </dsp:nvSpPr>
      <dsp:spPr>
        <a:xfrm>
          <a:off x="7392301" y="367"/>
          <a:ext cx="2571680" cy="1543008"/>
        </a:xfrm>
        <a:prstGeom prst="rect">
          <a:avLst/>
        </a:prstGeom>
        <a:solidFill>
          <a:schemeClr val="accent2">
            <a:hueOff val="476694"/>
            <a:satOff val="2765"/>
            <a:lumOff val="2746"/>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014" tIns="132274" rIns="126014" bIns="132274" numCol="1" spcCol="1270" anchor="t" anchorCtr="0">
          <a:noAutofit/>
        </a:bodyPr>
        <a:lstStyle/>
        <a:p>
          <a:pPr marL="0" lvl="0" indent="0" algn="l" defTabSz="711200">
            <a:lnSpc>
              <a:spcPct val="90000"/>
            </a:lnSpc>
            <a:spcBef>
              <a:spcPct val="0"/>
            </a:spcBef>
            <a:spcAft>
              <a:spcPct val="35000"/>
            </a:spcAft>
            <a:buNone/>
          </a:pPr>
          <a:r>
            <a:rPr lang="en-US" sz="1600" b="1" kern="1200" err="1"/>
            <a:t>Fotosafari</a:t>
          </a:r>
          <a:endParaRPr lang="en-US" sz="1600" b="1" kern="1200"/>
        </a:p>
        <a:p>
          <a:pPr marL="114300" lvl="1" indent="-114300" algn="l" defTabSz="533400">
            <a:lnSpc>
              <a:spcPct val="90000"/>
            </a:lnSpc>
            <a:spcBef>
              <a:spcPct val="0"/>
            </a:spcBef>
            <a:spcAft>
              <a:spcPct val="15000"/>
            </a:spcAft>
            <a:buChar char="•"/>
          </a:pPr>
          <a:r>
            <a:rPr lang="da-DK" sz="1200" i="1" kern="1200"/>
            <a:t>Hvad er en fotosafari?</a:t>
          </a:r>
          <a:endParaRPr lang="en-US" sz="1200" kern="1200"/>
        </a:p>
        <a:p>
          <a:pPr marL="114300" lvl="1" indent="-114300" algn="l" defTabSz="533400" rtl="0">
            <a:lnSpc>
              <a:spcPct val="90000"/>
            </a:lnSpc>
            <a:spcBef>
              <a:spcPct val="0"/>
            </a:spcBef>
            <a:spcAft>
              <a:spcPct val="15000"/>
            </a:spcAft>
            <a:buChar char="•"/>
          </a:pPr>
          <a:r>
            <a:rPr lang="da-DK" sz="1200" i="1" kern="1200"/>
            <a:t>Hvad kan vi bruge det til?</a:t>
          </a:r>
          <a:br>
            <a:rPr lang="da-DK" sz="1200" i="1" kern="1200">
              <a:solidFill>
                <a:srgbClr val="010000"/>
              </a:solidFill>
              <a:latin typeface="Gill Sans MT" panose="020B0502020104020203"/>
            </a:rPr>
          </a:br>
          <a:br>
            <a:rPr lang="da-DK" sz="1200" i="1" kern="1200">
              <a:latin typeface="Gill Sans MT" panose="020B0502020104020203"/>
            </a:rPr>
          </a:br>
          <a:r>
            <a:rPr lang="da-DK" sz="1200" i="1" kern="1200">
              <a:latin typeface="Gill Sans MT" panose="020B0502020104020203"/>
            </a:rPr>
            <a:t>(Første fotosafari foregik i maj 2023 i FB, og der er planer om at udføre flere i alle fire huse hver 4. måned.)</a:t>
          </a:r>
          <a:endParaRPr lang="en-US" sz="1200" kern="1200"/>
        </a:p>
      </dsp:txBody>
      <dsp:txXfrm>
        <a:off x="7392301" y="367"/>
        <a:ext cx="2571680" cy="1543008"/>
      </dsp:txXfrm>
    </dsp:sp>
    <dsp:sp modelId="{D751DC64-C9A9-41A8-A33A-3ED4CF16BF85}">
      <dsp:nvSpPr>
        <dsp:cNvPr id="0" name=""/>
        <dsp:cNvSpPr/>
      </dsp:nvSpPr>
      <dsp:spPr>
        <a:xfrm>
          <a:off x="3635848" y="2860646"/>
          <a:ext cx="560886" cy="91440"/>
        </a:xfrm>
        <a:custGeom>
          <a:avLst/>
          <a:gdLst/>
          <a:ahLst/>
          <a:cxnLst/>
          <a:rect l="0" t="0" r="0" b="0"/>
          <a:pathLst>
            <a:path>
              <a:moveTo>
                <a:pt x="0" y="45720"/>
              </a:moveTo>
              <a:lnTo>
                <a:pt x="560886" y="45720"/>
              </a:lnTo>
            </a:path>
          </a:pathLst>
        </a:custGeom>
        <a:noFill/>
        <a:ln w="12700" cap="rnd" cmpd="sng" algn="ctr">
          <a:solidFill>
            <a:schemeClr val="accent2">
              <a:hueOff val="893801"/>
              <a:satOff val="5185"/>
              <a:lumOff val="5148"/>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01504" y="2903408"/>
        <a:ext cx="29574" cy="5914"/>
      </dsp:txXfrm>
    </dsp:sp>
    <dsp:sp modelId="{AF071065-19F1-42C3-93D8-20C50628FA1D}">
      <dsp:nvSpPr>
        <dsp:cNvPr id="0" name=""/>
        <dsp:cNvSpPr/>
      </dsp:nvSpPr>
      <dsp:spPr>
        <a:xfrm>
          <a:off x="1065968" y="2134862"/>
          <a:ext cx="2571680" cy="1543008"/>
        </a:xfrm>
        <a:prstGeom prst="rect">
          <a:avLst/>
        </a:prstGeom>
        <a:solidFill>
          <a:schemeClr val="accent2">
            <a:hueOff val="715041"/>
            <a:satOff val="4148"/>
            <a:lumOff val="411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014" tIns="132274" rIns="126014" bIns="132274" numCol="1" spcCol="1270" anchor="t" anchorCtr="0">
          <a:noAutofit/>
        </a:bodyPr>
        <a:lstStyle/>
        <a:p>
          <a:pPr marL="0" lvl="0" indent="0" algn="l" defTabSz="711200">
            <a:lnSpc>
              <a:spcPct val="90000"/>
            </a:lnSpc>
            <a:spcBef>
              <a:spcPct val="0"/>
            </a:spcBef>
            <a:spcAft>
              <a:spcPct val="35000"/>
            </a:spcAft>
            <a:buNone/>
          </a:pPr>
          <a:r>
            <a:rPr lang="da-DK" sz="1600" b="1" kern="1200"/>
            <a:t>Dialogrute</a:t>
          </a:r>
          <a:endParaRPr lang="en-US" sz="1600" kern="1200"/>
        </a:p>
        <a:p>
          <a:pPr marL="114300" lvl="1" indent="-114300" algn="l" defTabSz="533400">
            <a:lnSpc>
              <a:spcPct val="90000"/>
            </a:lnSpc>
            <a:spcBef>
              <a:spcPct val="0"/>
            </a:spcBef>
            <a:spcAft>
              <a:spcPct val="15000"/>
            </a:spcAft>
            <a:buChar char="•"/>
          </a:pPr>
          <a:r>
            <a:rPr lang="da-DK" sz="1200" kern="1200"/>
            <a:t>Hvad er en dialogrute?</a:t>
          </a:r>
          <a:endParaRPr lang="en-US" sz="1200" kern="1200"/>
        </a:p>
      </dsp:txBody>
      <dsp:txXfrm>
        <a:off x="1065968" y="2134862"/>
        <a:ext cx="2571680" cy="1543008"/>
      </dsp:txXfrm>
    </dsp:sp>
    <dsp:sp modelId="{7EE9F334-36F4-40B8-A78D-BD82C70B0E05}">
      <dsp:nvSpPr>
        <dsp:cNvPr id="0" name=""/>
        <dsp:cNvSpPr/>
      </dsp:nvSpPr>
      <dsp:spPr>
        <a:xfrm>
          <a:off x="6799015" y="2860646"/>
          <a:ext cx="560886" cy="91440"/>
        </a:xfrm>
        <a:custGeom>
          <a:avLst/>
          <a:gdLst/>
          <a:ahLst/>
          <a:cxnLst/>
          <a:rect l="0" t="0" r="0" b="0"/>
          <a:pathLst>
            <a:path>
              <a:moveTo>
                <a:pt x="0" y="45720"/>
              </a:moveTo>
              <a:lnTo>
                <a:pt x="560886" y="45720"/>
              </a:lnTo>
            </a:path>
          </a:pathLst>
        </a:custGeom>
        <a:noFill/>
        <a:ln w="12700" cap="rnd" cmpd="sng" algn="ctr">
          <a:solidFill>
            <a:schemeClr val="accent2">
              <a:hueOff val="1191735"/>
              <a:satOff val="6913"/>
              <a:lumOff val="686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64671" y="2903408"/>
        <a:ext cx="29574" cy="5914"/>
      </dsp:txXfrm>
    </dsp:sp>
    <dsp:sp modelId="{892C8454-B0C7-4A4E-82D3-996662273F36}">
      <dsp:nvSpPr>
        <dsp:cNvPr id="0" name=""/>
        <dsp:cNvSpPr/>
      </dsp:nvSpPr>
      <dsp:spPr>
        <a:xfrm>
          <a:off x="4229134" y="2134862"/>
          <a:ext cx="2571680" cy="1543008"/>
        </a:xfrm>
        <a:prstGeom prst="rect">
          <a:avLst/>
        </a:prstGeom>
        <a:solidFill>
          <a:schemeClr val="accent2">
            <a:hueOff val="953388"/>
            <a:satOff val="5530"/>
            <a:lumOff val="549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014" tIns="132274" rIns="126014" bIns="132274" numCol="1" spcCol="1270" anchor="t" anchorCtr="0">
          <a:noAutofit/>
        </a:bodyPr>
        <a:lstStyle/>
        <a:p>
          <a:pPr marL="0" lvl="0" indent="0" algn="l" defTabSz="711200">
            <a:lnSpc>
              <a:spcPct val="90000"/>
            </a:lnSpc>
            <a:spcBef>
              <a:spcPct val="0"/>
            </a:spcBef>
            <a:spcAft>
              <a:spcPct val="35000"/>
            </a:spcAft>
            <a:buNone/>
          </a:pPr>
          <a:r>
            <a:rPr lang="da-DK" sz="1600" b="1" kern="1200"/>
            <a:t>Alibiarbejde</a:t>
          </a:r>
          <a:endParaRPr lang="en-US" sz="1600" kern="1200"/>
        </a:p>
        <a:p>
          <a:pPr marL="114300" lvl="1" indent="-114300" algn="l" defTabSz="533400">
            <a:lnSpc>
              <a:spcPct val="90000"/>
            </a:lnSpc>
            <a:spcBef>
              <a:spcPct val="0"/>
            </a:spcBef>
            <a:spcAft>
              <a:spcPct val="15000"/>
            </a:spcAft>
            <a:buChar char="•"/>
          </a:pPr>
          <a:r>
            <a:rPr lang="da-DK" sz="1200" kern="1200"/>
            <a:t>Hvad er alibiarbejde?</a:t>
          </a:r>
          <a:endParaRPr lang="en-US" sz="1200" kern="1200"/>
        </a:p>
        <a:p>
          <a:pPr marL="114300" lvl="1" indent="-114300" algn="l" defTabSz="533400">
            <a:lnSpc>
              <a:spcPct val="90000"/>
            </a:lnSpc>
            <a:spcBef>
              <a:spcPct val="0"/>
            </a:spcBef>
            <a:spcAft>
              <a:spcPct val="15000"/>
            </a:spcAft>
            <a:buChar char="•"/>
          </a:pPr>
          <a:r>
            <a:rPr lang="da-DK" sz="1200" kern="1200"/>
            <a:t>Hvornår kan vi bruge alibiarbejdet aktivt?</a:t>
          </a:r>
          <a:endParaRPr lang="en-US" sz="1200" kern="1200"/>
        </a:p>
      </dsp:txBody>
      <dsp:txXfrm>
        <a:off x="4229134" y="2134862"/>
        <a:ext cx="2571680" cy="1543008"/>
      </dsp:txXfrm>
    </dsp:sp>
    <dsp:sp modelId="{1558F039-AE2B-4F6E-85FC-E4BD50AA54B3}">
      <dsp:nvSpPr>
        <dsp:cNvPr id="0" name=""/>
        <dsp:cNvSpPr/>
      </dsp:nvSpPr>
      <dsp:spPr>
        <a:xfrm>
          <a:off x="7392301" y="2134862"/>
          <a:ext cx="2571680" cy="1543008"/>
        </a:xfrm>
        <a:prstGeom prst="rect">
          <a:avLst/>
        </a:prstGeom>
        <a:solidFill>
          <a:schemeClr val="accent2">
            <a:hueOff val="1191735"/>
            <a:satOff val="6913"/>
            <a:lumOff val="686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6014" tIns="132274" rIns="126014" bIns="132274" numCol="1" spcCol="1270" anchor="t" anchorCtr="0">
          <a:noAutofit/>
        </a:bodyPr>
        <a:lstStyle/>
        <a:p>
          <a:pPr marL="0" lvl="0" indent="0" algn="l" defTabSz="711200" rtl="0">
            <a:lnSpc>
              <a:spcPct val="90000"/>
            </a:lnSpc>
            <a:spcBef>
              <a:spcPct val="0"/>
            </a:spcBef>
            <a:spcAft>
              <a:spcPct val="35000"/>
            </a:spcAft>
            <a:buNone/>
          </a:pPr>
          <a:r>
            <a:rPr lang="en-US" sz="1600" b="1" kern="1200"/>
            <a:t>Sociale </a:t>
          </a:r>
          <a:r>
            <a:rPr lang="en-US" sz="1600" b="1" kern="1200" err="1"/>
            <a:t>spøgelsesbilister</a:t>
          </a:r>
          <a:r>
            <a:rPr lang="en-US" sz="1600" b="1" kern="1200">
              <a:latin typeface="Gill Sans MT" panose="020B0502020104020203"/>
            </a:rPr>
            <a:t> </a:t>
          </a:r>
          <a:endParaRPr lang="en-US" sz="1600" b="1" kern="1200"/>
        </a:p>
        <a:p>
          <a:pPr marL="114300" lvl="1" indent="-114300" algn="l" defTabSz="533400">
            <a:lnSpc>
              <a:spcPct val="90000"/>
            </a:lnSpc>
            <a:spcBef>
              <a:spcPct val="0"/>
            </a:spcBef>
            <a:spcAft>
              <a:spcPct val="15000"/>
            </a:spcAft>
            <a:buChar char="•"/>
          </a:pPr>
          <a:r>
            <a:rPr lang="en-US" sz="1200" kern="1200" err="1"/>
            <a:t>Hvad</a:t>
          </a:r>
          <a:r>
            <a:rPr lang="en-US" sz="1200" kern="1200"/>
            <a:t> er </a:t>
          </a:r>
          <a:r>
            <a:rPr lang="en-US" sz="1200" kern="1200" err="1"/>
            <a:t>en</a:t>
          </a:r>
          <a:r>
            <a:rPr lang="en-US" sz="1200" kern="1200"/>
            <a:t> social </a:t>
          </a:r>
          <a:r>
            <a:rPr lang="en-US" sz="1200" kern="1200" err="1"/>
            <a:t>spøgelsesbilist</a:t>
          </a:r>
          <a:r>
            <a:rPr lang="en-US" sz="1200" kern="1200"/>
            <a:t>?</a:t>
          </a:r>
        </a:p>
        <a:p>
          <a:pPr marL="114300" lvl="1" indent="-114300" algn="l" defTabSz="533400">
            <a:lnSpc>
              <a:spcPct val="90000"/>
            </a:lnSpc>
            <a:spcBef>
              <a:spcPct val="0"/>
            </a:spcBef>
            <a:spcAft>
              <a:spcPct val="15000"/>
            </a:spcAft>
            <a:buChar char="•"/>
          </a:pPr>
          <a:r>
            <a:rPr lang="en-US" sz="1200" kern="1200" err="1"/>
            <a:t>Hvordan</a:t>
          </a:r>
          <a:r>
            <a:rPr lang="en-US" sz="1200" kern="1200"/>
            <a:t> </a:t>
          </a:r>
          <a:r>
            <a:rPr lang="en-US" sz="1200" kern="1200" err="1"/>
            <a:t>hjælper</a:t>
          </a:r>
          <a:r>
            <a:rPr lang="en-US" sz="1200" kern="1200"/>
            <a:t> vi?</a:t>
          </a:r>
        </a:p>
      </dsp:txBody>
      <dsp:txXfrm>
        <a:off x="7392301" y="2134862"/>
        <a:ext cx="2571680" cy="154300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D0A959-7208-48A4-9FAF-04A342889427}" type="datetimeFigureOut">
              <a:rPr lang="da-DK" smtClean="0"/>
              <a:t>23-10-2023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45FD19-DA1C-4F5C-995E-9D1B071BDCEE}" type="slidenum">
              <a:rPr lang="da-DK" smtClean="0"/>
              <a:t>‹nr.›</a:t>
            </a:fld>
            <a:endParaRPr lang="da-DK"/>
          </a:p>
        </p:txBody>
      </p:sp>
    </p:spTree>
    <p:extLst>
      <p:ext uri="{BB962C8B-B14F-4D97-AF65-F5344CB8AC3E}">
        <p14:creationId xmlns:p14="http://schemas.microsoft.com/office/powerpoint/2010/main" val="2861013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37443" rtl="0" eaLnBrk="1" fontAlgn="auto" latinLnBrk="0" hangingPunct="1">
              <a:lnSpc>
                <a:spcPct val="100000"/>
              </a:lnSpc>
              <a:spcBef>
                <a:spcPts val="0"/>
              </a:spcBef>
              <a:spcAft>
                <a:spcPts val="0"/>
              </a:spcAft>
              <a:buClrTx/>
              <a:buSzTx/>
              <a:buFontTx/>
              <a:buNone/>
              <a:tabLst/>
              <a:defRPr/>
            </a:pPr>
            <a:fld id="{AEF80365-8A88-9D46-B436-62E5E3043CA1}"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7443"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338" name="Rectangle 2"/>
          <p:cNvSpPr>
            <a:spLocks noGrp="1" noRot="1" noChangeAspect="1" noChangeArrowheads="1" noTextEdit="1"/>
          </p:cNvSpPr>
          <p:nvPr>
            <p:ph type="sldImg"/>
          </p:nvPr>
        </p:nvSpPr>
        <p:spPr>
          <a:xfrm>
            <a:off x="120650" y="747713"/>
            <a:ext cx="6632575" cy="3732212"/>
          </a:xfrm>
          <a:ln/>
          <a:extLst>
            <a:ext uri="{FAA26D3D-D897-4be2-8F04-BA451C77F1D7}">
              <ma14:placeholderFlag xmlns:ma14="http://schemas.microsoft.com/office/mac/drawingml/2011/main" xmlns="" val="1"/>
            </a:ext>
          </a:extLst>
        </p:spPr>
      </p:sp>
      <p:sp>
        <p:nvSpPr>
          <p:cNvPr id="14339" name="Rectangle 3"/>
          <p:cNvSpPr>
            <a:spLocks noGrp="1" noChangeArrowheads="1"/>
          </p:cNvSpPr>
          <p:nvPr>
            <p:ph type="body" idx="1"/>
          </p:nvPr>
        </p:nvSpPr>
        <p:spPr>
          <a:xfrm>
            <a:off x="916627" y="4729174"/>
            <a:ext cx="5040635" cy="4479261"/>
          </a:xfrm>
        </p:spPr>
        <p:txBody>
          <a:bodyPr/>
          <a:lstStyle/>
          <a:p>
            <a:endParaRPr lang="da-DK"/>
          </a:p>
        </p:txBody>
      </p:sp>
    </p:spTree>
    <p:extLst>
      <p:ext uri="{BB962C8B-B14F-4D97-AF65-F5344CB8AC3E}">
        <p14:creationId xmlns:p14="http://schemas.microsoft.com/office/powerpoint/2010/main" val="174466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da-DK"/>
              <a:t>Klik for at redigere titeltypografien i masteren</a:t>
            </a:r>
            <a:endParaRPr lang="en-US"/>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9D66AE2F-1FAF-47A3-B2FF-655F2146D9B4}" type="datetime1">
              <a:rPr lang="da-DK" smtClean="0"/>
              <a:t>23-10-2023</a:t>
            </a:fld>
            <a:endParaRPr lang="da-DK"/>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da-DK"/>
              <a:t>Sussi Nyled Heinrichson Procesfacilitering</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04232AC4-2499-4B8F-A50F-A2E60ACB3E10}" type="slidenum">
              <a:rPr lang="da-DK" smtClean="0"/>
              <a:t>‹nr.›</a:t>
            </a:fld>
            <a:endParaRPr lang="da-DK"/>
          </a:p>
        </p:txBody>
      </p:sp>
    </p:spTree>
    <p:extLst>
      <p:ext uri="{BB962C8B-B14F-4D97-AF65-F5344CB8AC3E}">
        <p14:creationId xmlns:p14="http://schemas.microsoft.com/office/powerpoint/2010/main" val="728867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da-DK"/>
              <a:t>Klik for at redigere titeltypografien i masteren</a:t>
            </a:r>
            <a:endParaRPr lang="en-US"/>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D395ECDA-C4D3-40AF-9C42-424A1B896F66}" type="datetime1">
              <a:rPr lang="da-DK" smtClean="0"/>
              <a:t>23-10-2023</a:t>
            </a:fld>
            <a:endParaRPr lang="da-DK"/>
          </a:p>
        </p:txBody>
      </p:sp>
      <p:sp>
        <p:nvSpPr>
          <p:cNvPr id="5" name="Footer Placeholder 4"/>
          <p:cNvSpPr>
            <a:spLocks noGrp="1"/>
          </p:cNvSpPr>
          <p:nvPr>
            <p:ph type="ftr" sz="quarter" idx="11"/>
          </p:nvPr>
        </p:nvSpPr>
        <p:spPr/>
        <p:txBody>
          <a:bodyPr/>
          <a:lstStyle/>
          <a:p>
            <a:r>
              <a:rPr lang="da-DK"/>
              <a:t>Sussi Nyled Heinrichson Procesfacilitering</a:t>
            </a:r>
          </a:p>
        </p:txBody>
      </p:sp>
      <p:sp>
        <p:nvSpPr>
          <p:cNvPr id="6" name="Slide Number Placeholder 5"/>
          <p:cNvSpPr>
            <a:spLocks noGrp="1"/>
          </p:cNvSpPr>
          <p:nvPr>
            <p:ph type="sldNum" sz="quarter" idx="12"/>
          </p:nvPr>
        </p:nvSpPr>
        <p:spPr/>
        <p:txBody>
          <a:bodyPr/>
          <a:lstStyle/>
          <a:p>
            <a:fld id="{04232AC4-2499-4B8F-A50F-A2E60ACB3E10}" type="slidenum">
              <a:rPr lang="da-DK" smtClean="0"/>
              <a:t>‹nr.›</a:t>
            </a:fld>
            <a:endParaRPr lang="da-DK"/>
          </a:p>
        </p:txBody>
      </p:sp>
    </p:spTree>
    <p:extLst>
      <p:ext uri="{BB962C8B-B14F-4D97-AF65-F5344CB8AC3E}">
        <p14:creationId xmlns:p14="http://schemas.microsoft.com/office/powerpoint/2010/main" val="3948183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da-DK"/>
              <a:t>Klik for at redigere titeltypografien i masteren</a:t>
            </a:r>
            <a:endParaRPr lang="en-US"/>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54CEB49-5D6C-490B-A6DD-E86F659F7664}" type="datetime1">
              <a:rPr lang="da-DK" smtClean="0"/>
              <a:t>23-10-2023</a:t>
            </a:fld>
            <a:endParaRPr lang="da-DK"/>
          </a:p>
        </p:txBody>
      </p:sp>
      <p:sp>
        <p:nvSpPr>
          <p:cNvPr id="5" name="Footer Placeholder 4"/>
          <p:cNvSpPr>
            <a:spLocks noGrp="1"/>
          </p:cNvSpPr>
          <p:nvPr>
            <p:ph type="ftr" sz="quarter" idx="11"/>
          </p:nvPr>
        </p:nvSpPr>
        <p:spPr>
          <a:xfrm>
            <a:off x="774923" y="5951811"/>
            <a:ext cx="7896279" cy="365125"/>
          </a:xfrm>
        </p:spPr>
        <p:txBody>
          <a:bodyPr/>
          <a:lstStyle/>
          <a:p>
            <a:r>
              <a:rPr lang="da-DK"/>
              <a:t>Sussi Nyled Heinrichson Procesfacilitering</a:t>
            </a: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04232AC4-2499-4B8F-A50F-A2E60ACB3E10}" type="slidenum">
              <a:rPr lang="da-DK" smtClean="0"/>
              <a:t>‹nr.›</a:t>
            </a:fld>
            <a:endParaRPr lang="da-DK"/>
          </a:p>
        </p:txBody>
      </p:sp>
    </p:spTree>
    <p:extLst>
      <p:ext uri="{BB962C8B-B14F-4D97-AF65-F5344CB8AC3E}">
        <p14:creationId xmlns:p14="http://schemas.microsoft.com/office/powerpoint/2010/main" val="8600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da-DK"/>
              <a:t>Klik for at redigere titeltypografien i masteren</a:t>
            </a:r>
            <a:endParaRPr lang="en-US"/>
          </a:p>
        </p:txBody>
      </p:sp>
      <p:sp>
        <p:nvSpPr>
          <p:cNvPr id="3" name="Content Placeholder 2"/>
          <p:cNvSpPr>
            <a:spLocks noGrp="1"/>
          </p:cNvSpPr>
          <p:nvPr>
            <p:ph idx="1"/>
          </p:nvPr>
        </p:nvSpPr>
        <p:spPr>
          <a:xfrm>
            <a:off x="581192" y="2180496"/>
            <a:ext cx="11029615" cy="367830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A4992CD2-CC26-4FC1-8028-731CC7C67109}" type="datetime1">
              <a:rPr lang="da-DK" smtClean="0"/>
              <a:t>23-10-2023</a:t>
            </a:fld>
            <a:endParaRPr lang="da-DK"/>
          </a:p>
        </p:txBody>
      </p:sp>
      <p:sp>
        <p:nvSpPr>
          <p:cNvPr id="5" name="Footer Placeholder 4"/>
          <p:cNvSpPr>
            <a:spLocks noGrp="1"/>
          </p:cNvSpPr>
          <p:nvPr>
            <p:ph type="ftr" sz="quarter" idx="11"/>
          </p:nvPr>
        </p:nvSpPr>
        <p:spPr/>
        <p:txBody>
          <a:bodyPr/>
          <a:lstStyle/>
          <a:p>
            <a:r>
              <a:rPr lang="da-DK"/>
              <a:t>Sussi Nyled Heinrichson Procesfacilitering</a:t>
            </a:r>
          </a:p>
        </p:txBody>
      </p:sp>
      <p:sp>
        <p:nvSpPr>
          <p:cNvPr id="6" name="Slide Number Placeholder 5"/>
          <p:cNvSpPr>
            <a:spLocks noGrp="1"/>
          </p:cNvSpPr>
          <p:nvPr>
            <p:ph type="sldNum" sz="quarter" idx="12"/>
          </p:nvPr>
        </p:nvSpPr>
        <p:spPr>
          <a:xfrm>
            <a:off x="10558300" y="5956137"/>
            <a:ext cx="1052508" cy="365125"/>
          </a:xfrm>
        </p:spPr>
        <p:txBody>
          <a:bodyPr/>
          <a:lstStyle/>
          <a:p>
            <a:fld id="{04232AC4-2499-4B8F-A50F-A2E60ACB3E10}" type="slidenum">
              <a:rPr lang="da-DK" smtClean="0"/>
              <a:t>‹nr.›</a:t>
            </a:fld>
            <a:endParaRPr lang="da-DK"/>
          </a:p>
        </p:txBody>
      </p:sp>
    </p:spTree>
    <p:extLst>
      <p:ext uri="{BB962C8B-B14F-4D97-AF65-F5344CB8AC3E}">
        <p14:creationId xmlns:p14="http://schemas.microsoft.com/office/powerpoint/2010/main" val="3486410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da-DK"/>
              <a:t>Klik for at redigere titeltypografien i masteren</a:t>
            </a:r>
            <a:endParaRPr lang="en-US"/>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9BACE08-7048-4E2E-A6C6-E6998483D757}" type="datetime1">
              <a:rPr lang="da-DK" smtClean="0"/>
              <a:t>23-10-2023</a:t>
            </a:fld>
            <a:endParaRPr lang="da-DK"/>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da-DK"/>
              <a:t>Sussi Nyled Heinrichson Procesfacilitering</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04232AC4-2499-4B8F-A50F-A2E60ACB3E10}" type="slidenum">
              <a:rPr lang="da-DK" smtClean="0"/>
              <a:t>‹nr.›</a:t>
            </a:fld>
            <a:endParaRPr lang="da-DK"/>
          </a:p>
        </p:txBody>
      </p:sp>
    </p:spTree>
    <p:extLst>
      <p:ext uri="{BB962C8B-B14F-4D97-AF65-F5344CB8AC3E}">
        <p14:creationId xmlns:p14="http://schemas.microsoft.com/office/powerpoint/2010/main" val="3842303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da-DK"/>
              <a:t>Klik for at redigere titeltypografien i masteren</a:t>
            </a:r>
            <a:endParaRPr lang="en-US"/>
          </a:p>
        </p:txBody>
      </p:sp>
      <p:sp>
        <p:nvSpPr>
          <p:cNvPr id="3" name="Content Placeholder 2"/>
          <p:cNvSpPr>
            <a:spLocks noGrp="1"/>
          </p:cNvSpPr>
          <p:nvPr>
            <p:ph sz="half" idx="1"/>
          </p:nvPr>
        </p:nvSpPr>
        <p:spPr>
          <a:xfrm>
            <a:off x="581193" y="2228003"/>
            <a:ext cx="5422390" cy="363304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Content Placeholder 3"/>
          <p:cNvSpPr>
            <a:spLocks noGrp="1"/>
          </p:cNvSpPr>
          <p:nvPr>
            <p:ph sz="half" idx="2"/>
          </p:nvPr>
        </p:nvSpPr>
        <p:spPr>
          <a:xfrm>
            <a:off x="6188417" y="2228003"/>
            <a:ext cx="5422392" cy="363304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Date Placeholder 4"/>
          <p:cNvSpPr>
            <a:spLocks noGrp="1"/>
          </p:cNvSpPr>
          <p:nvPr>
            <p:ph type="dt" sz="half" idx="10"/>
          </p:nvPr>
        </p:nvSpPr>
        <p:spPr/>
        <p:txBody>
          <a:bodyPr/>
          <a:lstStyle/>
          <a:p>
            <a:fld id="{D63798F4-8A25-4A1D-B668-B758A4312734}" type="datetime1">
              <a:rPr lang="da-DK" smtClean="0"/>
              <a:t>23-10-2023</a:t>
            </a:fld>
            <a:endParaRPr lang="da-DK"/>
          </a:p>
        </p:txBody>
      </p:sp>
      <p:sp>
        <p:nvSpPr>
          <p:cNvPr id="6" name="Footer Placeholder 5"/>
          <p:cNvSpPr>
            <a:spLocks noGrp="1"/>
          </p:cNvSpPr>
          <p:nvPr>
            <p:ph type="ftr" sz="quarter" idx="11"/>
          </p:nvPr>
        </p:nvSpPr>
        <p:spPr/>
        <p:txBody>
          <a:bodyPr/>
          <a:lstStyle/>
          <a:p>
            <a:r>
              <a:rPr lang="da-DK"/>
              <a:t>Sussi Nyled Heinrichson Procesfacilitering</a:t>
            </a:r>
          </a:p>
        </p:txBody>
      </p:sp>
      <p:sp>
        <p:nvSpPr>
          <p:cNvPr id="7" name="Slide Number Placeholder 6"/>
          <p:cNvSpPr>
            <a:spLocks noGrp="1"/>
          </p:cNvSpPr>
          <p:nvPr>
            <p:ph type="sldNum" sz="quarter" idx="12"/>
          </p:nvPr>
        </p:nvSpPr>
        <p:spPr/>
        <p:txBody>
          <a:bodyPr/>
          <a:lstStyle/>
          <a:p>
            <a:fld id="{04232AC4-2499-4B8F-A50F-A2E60ACB3E10}" type="slidenum">
              <a:rPr lang="da-DK" smtClean="0"/>
              <a:t>‹nr.›</a:t>
            </a:fld>
            <a:endParaRPr lang="da-DK"/>
          </a:p>
        </p:txBody>
      </p:sp>
    </p:spTree>
    <p:extLst>
      <p:ext uri="{BB962C8B-B14F-4D97-AF65-F5344CB8AC3E}">
        <p14:creationId xmlns:p14="http://schemas.microsoft.com/office/powerpoint/2010/main" val="1818789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da-DK"/>
              <a:t>Klik for at redigere titeltypografien i masteren</a:t>
            </a:r>
            <a:endParaRPr lang="en-US"/>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Date Placeholder 6"/>
          <p:cNvSpPr>
            <a:spLocks noGrp="1"/>
          </p:cNvSpPr>
          <p:nvPr>
            <p:ph type="dt" sz="half" idx="10"/>
          </p:nvPr>
        </p:nvSpPr>
        <p:spPr/>
        <p:txBody>
          <a:bodyPr/>
          <a:lstStyle/>
          <a:p>
            <a:fld id="{414431AB-26D3-444B-8BA7-E5D495C2D676}" type="datetime1">
              <a:rPr lang="da-DK" smtClean="0"/>
              <a:t>23-10-2023</a:t>
            </a:fld>
            <a:endParaRPr lang="da-DK"/>
          </a:p>
        </p:txBody>
      </p:sp>
      <p:sp>
        <p:nvSpPr>
          <p:cNvPr id="8" name="Footer Placeholder 7"/>
          <p:cNvSpPr>
            <a:spLocks noGrp="1"/>
          </p:cNvSpPr>
          <p:nvPr>
            <p:ph type="ftr" sz="quarter" idx="11"/>
          </p:nvPr>
        </p:nvSpPr>
        <p:spPr/>
        <p:txBody>
          <a:bodyPr/>
          <a:lstStyle/>
          <a:p>
            <a:r>
              <a:rPr lang="da-DK"/>
              <a:t>Sussi Nyled Heinrichson Procesfacilitering</a:t>
            </a:r>
          </a:p>
        </p:txBody>
      </p:sp>
      <p:sp>
        <p:nvSpPr>
          <p:cNvPr id="9" name="Slide Number Placeholder 8"/>
          <p:cNvSpPr>
            <a:spLocks noGrp="1"/>
          </p:cNvSpPr>
          <p:nvPr>
            <p:ph type="sldNum" sz="quarter" idx="12"/>
          </p:nvPr>
        </p:nvSpPr>
        <p:spPr/>
        <p:txBody>
          <a:bodyPr/>
          <a:lstStyle/>
          <a:p>
            <a:fld id="{04232AC4-2499-4B8F-A50F-A2E60ACB3E10}" type="slidenum">
              <a:rPr lang="da-DK" smtClean="0"/>
              <a:t>‹nr.›</a:t>
            </a:fld>
            <a:endParaRPr lang="da-DK"/>
          </a:p>
        </p:txBody>
      </p:sp>
    </p:spTree>
    <p:extLst>
      <p:ext uri="{BB962C8B-B14F-4D97-AF65-F5344CB8AC3E}">
        <p14:creationId xmlns:p14="http://schemas.microsoft.com/office/powerpoint/2010/main" val="1372879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da-DK"/>
              <a:t>Klik for at redigere titeltypografien i masteren</a:t>
            </a:r>
            <a:endParaRPr lang="en-US"/>
          </a:p>
        </p:txBody>
      </p:sp>
      <p:sp>
        <p:nvSpPr>
          <p:cNvPr id="3" name="Date Placeholder 2"/>
          <p:cNvSpPr>
            <a:spLocks noGrp="1"/>
          </p:cNvSpPr>
          <p:nvPr>
            <p:ph type="dt" sz="half" idx="10"/>
          </p:nvPr>
        </p:nvSpPr>
        <p:spPr/>
        <p:txBody>
          <a:bodyPr/>
          <a:lstStyle/>
          <a:p>
            <a:fld id="{9F97448C-42E8-464D-B873-EC1865A3F5E7}" type="datetime1">
              <a:rPr lang="da-DK" smtClean="0"/>
              <a:t>23-10-2023</a:t>
            </a:fld>
            <a:endParaRPr lang="da-DK"/>
          </a:p>
        </p:txBody>
      </p:sp>
      <p:sp>
        <p:nvSpPr>
          <p:cNvPr id="4" name="Footer Placeholder 3"/>
          <p:cNvSpPr>
            <a:spLocks noGrp="1"/>
          </p:cNvSpPr>
          <p:nvPr>
            <p:ph type="ftr" sz="quarter" idx="11"/>
          </p:nvPr>
        </p:nvSpPr>
        <p:spPr/>
        <p:txBody>
          <a:bodyPr/>
          <a:lstStyle/>
          <a:p>
            <a:r>
              <a:rPr lang="da-DK"/>
              <a:t>Sussi Nyled Heinrichson Procesfacilitering</a:t>
            </a:r>
          </a:p>
        </p:txBody>
      </p:sp>
      <p:sp>
        <p:nvSpPr>
          <p:cNvPr id="5" name="Slide Number Placeholder 4"/>
          <p:cNvSpPr>
            <a:spLocks noGrp="1"/>
          </p:cNvSpPr>
          <p:nvPr>
            <p:ph type="sldNum" sz="quarter" idx="12"/>
          </p:nvPr>
        </p:nvSpPr>
        <p:spPr/>
        <p:txBody>
          <a:bodyPr/>
          <a:lstStyle/>
          <a:p>
            <a:fld id="{04232AC4-2499-4B8F-A50F-A2E60ACB3E10}" type="slidenum">
              <a:rPr lang="da-DK" smtClean="0"/>
              <a:t>‹nr.›</a:t>
            </a:fld>
            <a:endParaRPr lang="da-DK"/>
          </a:p>
        </p:txBody>
      </p:sp>
    </p:spTree>
    <p:extLst>
      <p:ext uri="{BB962C8B-B14F-4D97-AF65-F5344CB8AC3E}">
        <p14:creationId xmlns:p14="http://schemas.microsoft.com/office/powerpoint/2010/main" val="3167721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D53F8-A51D-4885-98A4-D902C114013C}" type="datetime1">
              <a:rPr lang="da-DK" smtClean="0"/>
              <a:t>23-10-2023</a:t>
            </a:fld>
            <a:endParaRPr lang="da-DK"/>
          </a:p>
        </p:txBody>
      </p:sp>
      <p:sp>
        <p:nvSpPr>
          <p:cNvPr id="3" name="Footer Placeholder 2"/>
          <p:cNvSpPr>
            <a:spLocks noGrp="1"/>
          </p:cNvSpPr>
          <p:nvPr>
            <p:ph type="ftr" sz="quarter" idx="11"/>
          </p:nvPr>
        </p:nvSpPr>
        <p:spPr/>
        <p:txBody>
          <a:bodyPr/>
          <a:lstStyle/>
          <a:p>
            <a:r>
              <a:rPr lang="da-DK"/>
              <a:t>Sussi Nyled Heinrichson Procesfacilitering</a:t>
            </a:r>
          </a:p>
        </p:txBody>
      </p:sp>
      <p:sp>
        <p:nvSpPr>
          <p:cNvPr id="4" name="Slide Number Placeholder 3"/>
          <p:cNvSpPr>
            <a:spLocks noGrp="1"/>
          </p:cNvSpPr>
          <p:nvPr>
            <p:ph type="sldNum" sz="quarter" idx="12"/>
          </p:nvPr>
        </p:nvSpPr>
        <p:spPr/>
        <p:txBody>
          <a:bodyPr/>
          <a:lstStyle/>
          <a:p>
            <a:fld id="{04232AC4-2499-4B8F-A50F-A2E60ACB3E10}" type="slidenum">
              <a:rPr lang="da-DK" smtClean="0"/>
              <a:t>‹nr.›</a:t>
            </a:fld>
            <a:endParaRPr lang="da-DK"/>
          </a:p>
        </p:txBody>
      </p:sp>
    </p:spTree>
    <p:extLst>
      <p:ext uri="{BB962C8B-B14F-4D97-AF65-F5344CB8AC3E}">
        <p14:creationId xmlns:p14="http://schemas.microsoft.com/office/powerpoint/2010/main" val="1961184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da-DK"/>
              <a:t>Klik for at redigere titeltypografien i masteren</a:t>
            </a:r>
            <a:endParaRPr lang="en-US"/>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A4BB166F-5735-47BA-BB13-B5BA44D11401}" type="datetime1">
              <a:rPr lang="da-DK" smtClean="0"/>
              <a:t>23-10-2023</a:t>
            </a:fld>
            <a:endParaRPr lang="da-DK"/>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da-DK"/>
              <a:t>Sussi Nyled Heinrichson Procesfacilitering</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04232AC4-2499-4B8F-A50F-A2E60ACB3E10}" type="slidenum">
              <a:rPr lang="da-DK" smtClean="0"/>
              <a:t>‹nr.›</a:t>
            </a:fld>
            <a:endParaRPr lang="da-DK"/>
          </a:p>
        </p:txBody>
      </p:sp>
    </p:spTree>
    <p:extLst>
      <p:ext uri="{BB962C8B-B14F-4D97-AF65-F5344CB8AC3E}">
        <p14:creationId xmlns:p14="http://schemas.microsoft.com/office/powerpoint/2010/main" val="76174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da-DK"/>
              <a:t>Klik for at redigere titeltypografien i masteren</a:t>
            </a:r>
            <a:endParaRPr lang="en-US"/>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3E7EFAC8-5DD5-4EAD-AC67-1569B083FC95}" type="datetime1">
              <a:rPr lang="da-DK" smtClean="0"/>
              <a:t>23-10-2023</a:t>
            </a:fld>
            <a:endParaRPr lang="da-DK"/>
          </a:p>
        </p:txBody>
      </p:sp>
      <p:sp>
        <p:nvSpPr>
          <p:cNvPr id="6" name="Footer Placeholder 5"/>
          <p:cNvSpPr>
            <a:spLocks noGrp="1"/>
          </p:cNvSpPr>
          <p:nvPr>
            <p:ph type="ftr" sz="quarter" idx="11"/>
          </p:nvPr>
        </p:nvSpPr>
        <p:spPr/>
        <p:txBody>
          <a:bodyPr/>
          <a:lstStyle/>
          <a:p>
            <a:r>
              <a:rPr lang="da-DK"/>
              <a:t>Sussi Nyled Heinrichson Procesfacilitering</a:t>
            </a:r>
          </a:p>
        </p:txBody>
      </p:sp>
      <p:sp>
        <p:nvSpPr>
          <p:cNvPr id="7" name="Slide Number Placeholder 6"/>
          <p:cNvSpPr>
            <a:spLocks noGrp="1"/>
          </p:cNvSpPr>
          <p:nvPr>
            <p:ph type="sldNum" sz="quarter" idx="12"/>
          </p:nvPr>
        </p:nvSpPr>
        <p:spPr/>
        <p:txBody>
          <a:bodyPr/>
          <a:lstStyle/>
          <a:p>
            <a:fld id="{04232AC4-2499-4B8F-A50F-A2E60ACB3E10}" type="slidenum">
              <a:rPr lang="da-DK" smtClean="0"/>
              <a:t>‹nr.›</a:t>
            </a:fld>
            <a:endParaRPr lang="da-DK"/>
          </a:p>
        </p:txBody>
      </p:sp>
    </p:spTree>
    <p:extLst>
      <p:ext uri="{BB962C8B-B14F-4D97-AF65-F5344CB8AC3E}">
        <p14:creationId xmlns:p14="http://schemas.microsoft.com/office/powerpoint/2010/main" val="1890860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da-DK"/>
              <a:t>Klik for at redigere titeltypografien i masteren</a:t>
            </a:r>
            <a:endParaRPr lang="en-US"/>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19AF0825-7A16-4A50-849C-5D868FC8C3D2}" type="datetime1">
              <a:rPr lang="da-DK" smtClean="0"/>
              <a:t>23-10-2023</a:t>
            </a:fld>
            <a:endParaRPr lang="da-DK"/>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da-DK"/>
              <a:t>Sussi Nyled Heinrichson Procesfacilitering</a:t>
            </a: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7D863464-E19B-4438-8C39-6EF4A39A069B}" type="slidenum">
              <a:rPr lang="da-DK" smtClean="0"/>
              <a:t>‹nr.›</a:t>
            </a:fld>
            <a:endParaRPr lang="da-DK"/>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746408875"/>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9" name="Rectangle 28">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1" name="Rectangle 30">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3" name="Rectangle 32">
            <a:extLst>
              <a:ext uri="{FF2B5EF4-FFF2-40B4-BE49-F238E27FC236}">
                <a16:creationId xmlns:a16="http://schemas.microsoft.com/office/drawing/2014/main" id="{CE57EE13-72B0-4FFA-ACE1-EBDE89340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useBgFill="1">
        <p:nvSpPr>
          <p:cNvPr id="35" name="Rectangle 34">
            <a:extLst>
              <a:ext uri="{FF2B5EF4-FFF2-40B4-BE49-F238E27FC236}">
                <a16:creationId xmlns:a16="http://schemas.microsoft.com/office/drawing/2014/main" id="{DA182162-B517-4B41-B039-339F87FAE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kstfelt 2">
            <a:extLst>
              <a:ext uri="{FF2B5EF4-FFF2-40B4-BE49-F238E27FC236}">
                <a16:creationId xmlns:a16="http://schemas.microsoft.com/office/drawing/2014/main" id="{7D4B36B4-5BC1-D871-22FF-4E55CCE0420C}"/>
              </a:ext>
            </a:extLst>
          </p:cNvPr>
          <p:cNvSpPr txBox="1"/>
          <p:nvPr/>
        </p:nvSpPr>
        <p:spPr>
          <a:xfrm>
            <a:off x="4801143" y="1005839"/>
            <a:ext cx="6939304" cy="4805025"/>
          </a:xfrm>
          <a:prstGeom prst="rect">
            <a:avLst/>
          </a:prstGeom>
        </p:spPr>
        <p:txBody>
          <a:bodyPr vert="horz" lIns="91440" tIns="45720" rIns="91440" bIns="45720" rtlCol="0" anchor="ctr">
            <a:normAutofit/>
          </a:bodyPr>
          <a:lstStyle/>
          <a:p>
            <a:pPr defTabSz="457200">
              <a:spcBef>
                <a:spcPct val="0"/>
              </a:spcBef>
              <a:spcAft>
                <a:spcPts val="600"/>
              </a:spcAft>
            </a:pPr>
            <a:r>
              <a:rPr lang="en-US" sz="6000" cap="all">
                <a:solidFill>
                  <a:schemeClr val="tx2"/>
                </a:solidFill>
                <a:latin typeface="+mj-lt"/>
                <a:ea typeface="+mj-ea"/>
                <a:cs typeface="+mj-cs"/>
              </a:rPr>
              <a:t>Værtskab </a:t>
            </a:r>
            <a:r>
              <a:rPr lang="en-US" sz="6000" cap="all" err="1">
                <a:solidFill>
                  <a:schemeClr val="tx2"/>
                </a:solidFill>
                <a:latin typeface="+mj-lt"/>
                <a:ea typeface="+mj-ea"/>
                <a:cs typeface="+mj-cs"/>
              </a:rPr>
              <a:t>ved</a:t>
            </a:r>
            <a:r>
              <a:rPr lang="en-US" sz="6000" cap="all">
                <a:solidFill>
                  <a:schemeClr val="tx2"/>
                </a:solidFill>
                <a:latin typeface="+mj-lt"/>
                <a:ea typeface="+mj-ea"/>
                <a:cs typeface="+mj-cs"/>
              </a:rPr>
              <a:t> </a:t>
            </a:r>
            <a:r>
              <a:rPr lang="en-US" sz="6000" cap="all" err="1">
                <a:solidFill>
                  <a:schemeClr val="tx2"/>
                </a:solidFill>
                <a:latin typeface="+mj-lt"/>
                <a:ea typeface="+mj-ea"/>
                <a:cs typeface="+mj-cs"/>
              </a:rPr>
              <a:t>Frederikssund</a:t>
            </a:r>
            <a:r>
              <a:rPr lang="en-US" sz="6000" cap="all">
                <a:solidFill>
                  <a:schemeClr val="tx2"/>
                </a:solidFill>
                <a:latin typeface="+mj-lt"/>
                <a:ea typeface="+mj-ea"/>
                <a:cs typeface="+mj-cs"/>
              </a:rPr>
              <a:t> </a:t>
            </a:r>
            <a:r>
              <a:rPr lang="en-US" sz="6000" cap="all" err="1">
                <a:solidFill>
                  <a:schemeClr val="tx2"/>
                </a:solidFill>
                <a:latin typeface="+mj-lt"/>
                <a:ea typeface="+mj-ea"/>
                <a:cs typeface="+mj-cs"/>
              </a:rPr>
              <a:t>Bibliotekerne</a:t>
            </a:r>
            <a:endParaRPr lang="en-US" sz="6000" cap="all">
              <a:solidFill>
                <a:schemeClr val="tx2"/>
              </a:solidFill>
              <a:latin typeface="+mj-lt"/>
              <a:ea typeface="+mj-ea"/>
              <a:cs typeface="+mj-cs"/>
            </a:endParaRPr>
          </a:p>
          <a:p>
            <a:pPr defTabSz="457200">
              <a:spcBef>
                <a:spcPct val="0"/>
              </a:spcBef>
              <a:spcAft>
                <a:spcPts val="600"/>
              </a:spcAft>
            </a:pPr>
            <a:endParaRPr lang="en-US" sz="2000" cap="all">
              <a:solidFill>
                <a:schemeClr val="tx2"/>
              </a:solidFill>
              <a:latin typeface="+mj-lt"/>
              <a:ea typeface="+mj-ea"/>
              <a:cs typeface="+mj-cs"/>
            </a:endParaRPr>
          </a:p>
          <a:p>
            <a:pPr defTabSz="457200">
              <a:spcBef>
                <a:spcPct val="0"/>
              </a:spcBef>
              <a:spcAft>
                <a:spcPts val="600"/>
              </a:spcAft>
            </a:pPr>
            <a:r>
              <a:rPr lang="en-US" sz="4400" cap="all">
                <a:solidFill>
                  <a:schemeClr val="tx2"/>
                </a:solidFill>
                <a:latin typeface="+mj-lt"/>
                <a:ea typeface="+mj-ea"/>
                <a:cs typeface="+mj-cs"/>
              </a:rPr>
              <a:t>- en introduktion </a:t>
            </a:r>
          </a:p>
        </p:txBody>
      </p:sp>
      <p:sp>
        <p:nvSpPr>
          <p:cNvPr id="37" name="Rectangle 36">
            <a:extLst>
              <a:ext uri="{FF2B5EF4-FFF2-40B4-BE49-F238E27FC236}">
                <a16:creationId xmlns:a16="http://schemas.microsoft.com/office/drawing/2014/main" id="{49B5AD54-1E68-4239-A6AF-FE0F49BB8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593336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Tree>
    <p:extLst>
      <p:ext uri="{BB962C8B-B14F-4D97-AF65-F5344CB8AC3E}">
        <p14:creationId xmlns:p14="http://schemas.microsoft.com/office/powerpoint/2010/main" val="380632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a:p>
        </p:txBody>
      </p:sp>
      <p:sp>
        <p:nvSpPr>
          <p:cNvPr id="12" name="Rectangle 11">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B0AC61A-0E61-F508-79FB-7E2C0C6BE0AB}"/>
              </a:ext>
            </a:extLst>
          </p:cNvPr>
          <p:cNvSpPr>
            <a:spLocks noGrp="1"/>
          </p:cNvSpPr>
          <p:nvPr>
            <p:ph type="title"/>
          </p:nvPr>
        </p:nvSpPr>
        <p:spPr>
          <a:xfrm>
            <a:off x="643468" y="1033389"/>
            <a:ext cx="4826256" cy="4825409"/>
          </a:xfrm>
        </p:spPr>
        <p:txBody>
          <a:bodyPr anchor="ctr">
            <a:normAutofit/>
          </a:bodyPr>
          <a:lstStyle/>
          <a:p>
            <a:r>
              <a:rPr lang="da-DK">
                <a:solidFill>
                  <a:schemeClr val="accent2"/>
                </a:solidFill>
              </a:rPr>
              <a:t>Borgeren får noget ekstra med – vi skal kende vores tilbud </a:t>
            </a:r>
            <a:br>
              <a:rPr lang="da-DK" sz="5400">
                <a:solidFill>
                  <a:schemeClr val="accent2"/>
                </a:solidFill>
              </a:rPr>
            </a:br>
            <a:br>
              <a:rPr lang="da-DK" sz="5400">
                <a:solidFill>
                  <a:srgbClr val="FFFFFF"/>
                </a:solidFill>
                <a:latin typeface="Calibri" panose="020F0502020204030204" pitchFamily="34" charset="0"/>
                <a:ea typeface="Calibri" panose="020F0502020204030204" pitchFamily="34" charset="0"/>
                <a:cs typeface="Times New Roman" panose="02020603050405020304" pitchFamily="18" charset="0"/>
              </a:rPr>
            </a:br>
            <a:endParaRPr lang="da-DK" sz="5400">
              <a:solidFill>
                <a:srgbClr val="FFFFFF"/>
              </a:solidFill>
            </a:endParaRPr>
          </a:p>
        </p:txBody>
      </p:sp>
      <p:sp>
        <p:nvSpPr>
          <p:cNvPr id="14" name="Rectangle 13">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Rectangle 15">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 name="Pladsholder til indhold 2">
            <a:extLst>
              <a:ext uri="{FF2B5EF4-FFF2-40B4-BE49-F238E27FC236}">
                <a16:creationId xmlns:a16="http://schemas.microsoft.com/office/drawing/2014/main" id="{7F33469C-37CD-E6B5-B699-774E5BD44C06}"/>
              </a:ext>
            </a:extLst>
          </p:cNvPr>
          <p:cNvSpPr>
            <a:spLocks noGrp="1"/>
          </p:cNvSpPr>
          <p:nvPr>
            <p:ph idx="1"/>
          </p:nvPr>
        </p:nvSpPr>
        <p:spPr>
          <a:xfrm>
            <a:off x="6755769" y="1033390"/>
            <a:ext cx="4855037" cy="4825409"/>
          </a:xfrm>
          <a:ln w="57150">
            <a:noFill/>
          </a:ln>
        </p:spPr>
        <p:txBody>
          <a:bodyPr anchor="ctr">
            <a:normAutofit/>
          </a:bodyPr>
          <a:lstStyle/>
          <a:p>
            <a:pPr marL="342900" lvl="0" indent="-342900">
              <a:lnSpc>
                <a:spcPct val="90000"/>
              </a:lnSpc>
              <a:buFont typeface="Wingdings" panose="05000000000000000000" pitchFamily="2" charset="2"/>
              <a:buChar char=""/>
            </a:pPr>
            <a:r>
              <a:rPr lang="da-DK" sz="1700">
                <a:solidFill>
                  <a:schemeClr val="accent2">
                    <a:lumMod val="50000"/>
                  </a:schemeClr>
                </a:solidFill>
                <a:latin typeface="Calibri"/>
                <a:ea typeface="Calibri" panose="020F0502020204030204" pitchFamily="34" charset="0"/>
                <a:cs typeface="Times New Roman"/>
              </a:rPr>
              <a:t>Vi tænker ud af boksen og målretter vores service af borgeren.</a:t>
            </a:r>
            <a:endParaRPr lang="da-DK" sz="1700">
              <a:solidFill>
                <a:schemeClr val="accent2">
                  <a:lumMod val="50000"/>
                </a:schemeClr>
              </a:solidFill>
              <a:latin typeface="Calibri"/>
              <a:ea typeface="Calibri" panose="020F0502020204030204" pitchFamily="34" charset="0"/>
              <a:cs typeface="Times New Roman" panose="02020603050405020304" pitchFamily="18" charset="0"/>
            </a:endParaRPr>
          </a:p>
          <a:p>
            <a:pPr marL="342900" indent="-342900">
              <a:lnSpc>
                <a:spcPct val="90000"/>
              </a:lnSpc>
              <a:buFont typeface="Wingdings" panose="05000000000000000000" pitchFamily="2" charset="2"/>
              <a:buChar char=""/>
            </a:pPr>
            <a:r>
              <a:rPr lang="da-DK" sz="1700">
                <a:solidFill>
                  <a:schemeClr val="accent2">
                    <a:lumMod val="50000"/>
                  </a:schemeClr>
                </a:solidFill>
                <a:latin typeface="Calibri"/>
                <a:ea typeface="Calibri" panose="020F0502020204030204" pitchFamily="34" charset="0"/>
                <a:cs typeface="Times New Roman"/>
              </a:rPr>
              <a:t>Vi skal kende alle fire bibliotekers aktuelle tilbud.</a:t>
            </a:r>
            <a:endParaRPr lang="da-DK" sz="1700">
              <a:solidFill>
                <a:schemeClr val="accent2">
                  <a:lumMod val="50000"/>
                </a:schemeClr>
              </a:solidFill>
              <a:effectLst/>
              <a:latin typeface="Calibri"/>
              <a:ea typeface="Calibri" panose="020F0502020204030204" pitchFamily="34" charset="0"/>
              <a:cs typeface="Times New Roman" panose="02020603050405020304" pitchFamily="18" charset="0"/>
            </a:endParaRPr>
          </a:p>
          <a:p>
            <a:pPr marL="342900" indent="-342900">
              <a:lnSpc>
                <a:spcPct val="90000"/>
              </a:lnSpc>
              <a:buFont typeface="Wingdings" panose="05000000000000000000" pitchFamily="2" charset="2"/>
              <a:buChar char=""/>
            </a:pPr>
            <a:r>
              <a:rPr lang="da-DK" sz="1700">
                <a:solidFill>
                  <a:schemeClr val="accent2">
                    <a:lumMod val="50000"/>
                  </a:schemeClr>
                </a:solidFill>
                <a:latin typeface="Calibri"/>
                <a:ea typeface="Calibri" panose="020F0502020204030204" pitchFamily="34" charset="0"/>
                <a:cs typeface="Times New Roman"/>
              </a:rPr>
              <a:t>Brug læserservice når du er i kontakt med en borger. </a:t>
            </a:r>
            <a:endParaRPr lang="da-DK" sz="1700">
              <a:solidFill>
                <a:schemeClr val="accent2">
                  <a:lumMod val="50000"/>
                </a:schemeClr>
              </a:solidFill>
              <a:latin typeface="Calibri"/>
              <a:ea typeface="Calibri" panose="020F0502020204030204" pitchFamily="34" charset="0"/>
              <a:cs typeface="Times New Roman" panose="02020603050405020304" pitchFamily="18" charset="0"/>
            </a:endParaRPr>
          </a:p>
          <a:p>
            <a:pPr marL="342900" indent="-342900">
              <a:lnSpc>
                <a:spcPct val="90000"/>
              </a:lnSpc>
              <a:buFont typeface="Wingdings" panose="05000000000000000000" pitchFamily="2" charset="2"/>
              <a:buChar char=""/>
            </a:pPr>
            <a:endParaRPr lang="da-DK" sz="170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800"/>
              </a:spcAft>
              <a:buNone/>
            </a:pPr>
            <a:endParaRPr lang="da-DK" sz="170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05435" lvl="0" indent="-305435">
              <a:lnSpc>
                <a:spcPct val="90000"/>
              </a:lnSpc>
              <a:spcAft>
                <a:spcPts val="800"/>
              </a:spcAft>
            </a:pPr>
            <a:endParaRPr lang="da-DK" sz="170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spcAft>
                <a:spcPts val="800"/>
              </a:spcAft>
              <a:buFont typeface="Wingdings" panose="05000000000000000000" pitchFamily="2" charset="2"/>
              <a:buChar char=""/>
            </a:pPr>
            <a:endParaRPr lang="da-DK" sz="170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0438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a:p>
        </p:txBody>
      </p:sp>
      <p:sp>
        <p:nvSpPr>
          <p:cNvPr id="12" name="Rectangle 11">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B0AC61A-0E61-F508-79FB-7E2C0C6BE0AB}"/>
              </a:ext>
            </a:extLst>
          </p:cNvPr>
          <p:cNvSpPr>
            <a:spLocks noGrp="1"/>
          </p:cNvSpPr>
          <p:nvPr>
            <p:ph type="title"/>
          </p:nvPr>
        </p:nvSpPr>
        <p:spPr>
          <a:xfrm>
            <a:off x="643468" y="1033389"/>
            <a:ext cx="4826256" cy="4825409"/>
          </a:xfrm>
        </p:spPr>
        <p:txBody>
          <a:bodyPr anchor="ctr">
            <a:normAutofit/>
          </a:bodyPr>
          <a:lstStyle/>
          <a:p>
            <a:r>
              <a:rPr lang="da-DK">
                <a:solidFill>
                  <a:schemeClr val="accent2"/>
                </a:solidFill>
              </a:rPr>
              <a:t>Vi tager ansvar og initiativ for samtalen</a:t>
            </a:r>
            <a:br>
              <a:rPr lang="da-DK" sz="5400">
                <a:solidFill>
                  <a:schemeClr val="accent2"/>
                </a:solidFill>
              </a:rPr>
            </a:br>
            <a:br>
              <a:rPr lang="da-DK" sz="5400">
                <a:solidFill>
                  <a:srgbClr val="FFFFFF"/>
                </a:solidFill>
                <a:latin typeface="Calibri" panose="020F0502020204030204" pitchFamily="34" charset="0"/>
                <a:ea typeface="Calibri" panose="020F0502020204030204" pitchFamily="34" charset="0"/>
                <a:cs typeface="Times New Roman" panose="02020603050405020304" pitchFamily="18" charset="0"/>
              </a:rPr>
            </a:br>
            <a:endParaRPr lang="da-DK" sz="5400">
              <a:solidFill>
                <a:srgbClr val="FFFFFF"/>
              </a:solidFill>
            </a:endParaRPr>
          </a:p>
        </p:txBody>
      </p:sp>
      <p:sp>
        <p:nvSpPr>
          <p:cNvPr id="14" name="Rectangle 13">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Rectangle 15">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 name="Pladsholder til indhold 2">
            <a:extLst>
              <a:ext uri="{FF2B5EF4-FFF2-40B4-BE49-F238E27FC236}">
                <a16:creationId xmlns:a16="http://schemas.microsoft.com/office/drawing/2014/main" id="{7F33469C-37CD-E6B5-B699-774E5BD44C06}"/>
              </a:ext>
            </a:extLst>
          </p:cNvPr>
          <p:cNvSpPr>
            <a:spLocks noGrp="1"/>
          </p:cNvSpPr>
          <p:nvPr>
            <p:ph idx="1"/>
          </p:nvPr>
        </p:nvSpPr>
        <p:spPr>
          <a:xfrm>
            <a:off x="6755769" y="1033390"/>
            <a:ext cx="4855037" cy="4825409"/>
          </a:xfrm>
          <a:ln w="57150">
            <a:noFill/>
          </a:ln>
        </p:spPr>
        <p:txBody>
          <a:bodyPr anchor="ctr">
            <a:normAutofit/>
          </a:bodyPr>
          <a:lstStyle/>
          <a:p>
            <a:pPr marL="342900" lvl="0" indent="-342900">
              <a:spcAft>
                <a:spcPts val="800"/>
              </a:spcAft>
              <a:buFont typeface="Wingdings" panose="05000000000000000000" pitchFamily="2" charset="2"/>
              <a:buChar char=""/>
            </a:pPr>
            <a:r>
              <a:rPr lang="da-DK">
                <a:solidFill>
                  <a:schemeClr val="accent2">
                    <a:lumMod val="50000"/>
                  </a:schemeClr>
                </a:solidFill>
                <a:latin typeface="Calibri"/>
                <a:ea typeface="Calibri" panose="020F0502020204030204" pitchFamily="34" charset="0"/>
                <a:cs typeface="Times New Roman"/>
              </a:rPr>
              <a:t>Være aktivt opsøgende og tilgængelige: Smilende, lyttende, synlig, empatisk</a:t>
            </a:r>
          </a:p>
          <a:p>
            <a:pPr marL="342900" indent="-342900">
              <a:spcAft>
                <a:spcPts val="800"/>
              </a:spcAft>
              <a:buFont typeface="Wingdings" panose="05000000000000000000" pitchFamily="2" charset="2"/>
              <a:buChar char=""/>
            </a:pPr>
            <a:r>
              <a:rPr lang="da-DK">
                <a:solidFill>
                  <a:schemeClr val="accent2">
                    <a:lumMod val="50000"/>
                  </a:schemeClr>
                </a:solidFill>
                <a:latin typeface="Calibri"/>
                <a:ea typeface="Calibri" panose="020F0502020204030204" pitchFamily="34" charset="0"/>
                <a:cs typeface="Times New Roman"/>
              </a:rPr>
              <a:t>Spørg ind – skab dialogen/smalltalk </a:t>
            </a:r>
            <a:endParaRPr lang="da-DK">
              <a:solidFill>
                <a:schemeClr val="accent2">
                  <a:lumMod val="50000"/>
                </a:schemeClr>
              </a:solidFill>
              <a:latin typeface="Calibri"/>
              <a:ea typeface="Calibri" panose="020F0502020204030204" pitchFamily="34" charset="0"/>
              <a:cs typeface="Times New Roman" panose="02020603050405020304" pitchFamily="18" charset="0"/>
            </a:endParaRPr>
          </a:p>
          <a:p>
            <a:pPr marL="0" lvl="0" indent="0">
              <a:spcAft>
                <a:spcPts val="800"/>
              </a:spcAft>
              <a:buNone/>
            </a:pPr>
            <a:endParaRPr lang="da-DK">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05435" lvl="0" indent="-305435">
              <a:spcAft>
                <a:spcPts val="800"/>
              </a:spcAft>
            </a:pPr>
            <a:r>
              <a:rPr lang="da-DK">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Hvad betyder ”Vi er aktivt opsøgende”? Konkrete eksempler?</a:t>
            </a:r>
          </a:p>
          <a:p>
            <a:pPr marL="305435" lvl="0" indent="-305435">
              <a:spcAft>
                <a:spcPts val="800"/>
              </a:spcAft>
            </a:pPr>
            <a:r>
              <a:rPr lang="da-DK">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Hvad vil man se dig gøre, når du går en dialogrute? </a:t>
            </a:r>
          </a:p>
          <a:p>
            <a:pPr marL="305435" indent="-305435">
              <a:spcAft>
                <a:spcPts val="800"/>
              </a:spcAft>
            </a:pPr>
            <a:r>
              <a:rPr lang="da-DK">
                <a:solidFill>
                  <a:schemeClr val="accent2">
                    <a:lumMod val="50000"/>
                  </a:schemeClr>
                </a:solidFill>
                <a:latin typeface="Calibri"/>
                <a:ea typeface="Calibri" panose="020F0502020204030204" pitchFamily="34" charset="0"/>
                <a:cs typeface="Times New Roman"/>
              </a:rPr>
              <a:t>Hvordan kan vi arbejde videre med dialogruter på en sjov og relevant måde i vores arbejdsfællesskab?</a:t>
            </a:r>
          </a:p>
          <a:p>
            <a:pPr marL="0" lvl="0" indent="0">
              <a:lnSpc>
                <a:spcPct val="90000"/>
              </a:lnSpc>
              <a:buNone/>
            </a:pPr>
            <a:endParaRPr lang="da-DK" sz="170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602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a:p>
        </p:txBody>
      </p:sp>
      <p:sp>
        <p:nvSpPr>
          <p:cNvPr id="12" name="Rectangle 11">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B0AC61A-0E61-F508-79FB-7E2C0C6BE0AB}"/>
              </a:ext>
            </a:extLst>
          </p:cNvPr>
          <p:cNvSpPr>
            <a:spLocks noGrp="1"/>
          </p:cNvSpPr>
          <p:nvPr>
            <p:ph type="title"/>
          </p:nvPr>
        </p:nvSpPr>
        <p:spPr>
          <a:xfrm>
            <a:off x="643468" y="1033389"/>
            <a:ext cx="4826256" cy="4825409"/>
          </a:xfrm>
        </p:spPr>
        <p:txBody>
          <a:bodyPr anchor="ctr">
            <a:normAutofit/>
          </a:bodyPr>
          <a:lstStyle/>
          <a:p>
            <a:r>
              <a:rPr lang="da-DK">
                <a:solidFill>
                  <a:schemeClr val="accent2"/>
                </a:solidFill>
              </a:rPr>
              <a:t>Vi overrasker med viden tilpasset den enkelte </a:t>
            </a:r>
            <a:br>
              <a:rPr lang="da-DK" sz="5400">
                <a:solidFill>
                  <a:schemeClr val="accent2"/>
                </a:solidFill>
              </a:rPr>
            </a:br>
            <a:br>
              <a:rPr lang="da-DK" sz="5400">
                <a:solidFill>
                  <a:srgbClr val="FFFFFF"/>
                </a:solidFill>
                <a:latin typeface="Calibri" panose="020F0502020204030204" pitchFamily="34" charset="0"/>
                <a:ea typeface="Calibri" panose="020F0502020204030204" pitchFamily="34" charset="0"/>
                <a:cs typeface="Times New Roman" panose="02020603050405020304" pitchFamily="18" charset="0"/>
              </a:rPr>
            </a:br>
            <a:endParaRPr lang="da-DK" sz="5400">
              <a:solidFill>
                <a:srgbClr val="FFFFFF"/>
              </a:solidFill>
            </a:endParaRPr>
          </a:p>
        </p:txBody>
      </p:sp>
      <p:sp>
        <p:nvSpPr>
          <p:cNvPr id="14" name="Rectangle 13">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Rectangle 15">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 name="Pladsholder til indhold 2">
            <a:extLst>
              <a:ext uri="{FF2B5EF4-FFF2-40B4-BE49-F238E27FC236}">
                <a16:creationId xmlns:a16="http://schemas.microsoft.com/office/drawing/2014/main" id="{7F33469C-37CD-E6B5-B699-774E5BD44C06}"/>
              </a:ext>
            </a:extLst>
          </p:cNvPr>
          <p:cNvSpPr>
            <a:spLocks noGrp="1"/>
          </p:cNvSpPr>
          <p:nvPr>
            <p:ph idx="1"/>
          </p:nvPr>
        </p:nvSpPr>
        <p:spPr>
          <a:xfrm>
            <a:off x="6755769" y="1033390"/>
            <a:ext cx="4855037" cy="4825409"/>
          </a:xfrm>
          <a:ln w="57150">
            <a:noFill/>
          </a:ln>
        </p:spPr>
        <p:txBody>
          <a:bodyPr anchor="ctr">
            <a:normAutofit/>
          </a:bodyPr>
          <a:lstStyle/>
          <a:p>
            <a:pPr marL="305435" indent="-305435">
              <a:lnSpc>
                <a:spcPct val="90000"/>
              </a:lnSpc>
              <a:buFont typeface="Wingdings" panose="05000000000000000000" pitchFamily="2" charset="2"/>
              <a:buChar char="v"/>
            </a:pPr>
            <a:r>
              <a:rPr lang="da-DK" sz="1700">
                <a:solidFill>
                  <a:schemeClr val="accent2">
                    <a:lumMod val="50000"/>
                  </a:schemeClr>
                </a:solidFill>
                <a:latin typeface="Calibri"/>
                <a:ea typeface="Calibri" panose="020F0502020204030204" pitchFamily="34" charset="0"/>
                <a:cs typeface="Times New Roman"/>
              </a:rPr>
              <a:t>Sørg for at tilgodese den enkelte borger.</a:t>
            </a:r>
            <a:endParaRPr lang="da-DK"/>
          </a:p>
          <a:p>
            <a:pPr marL="305435" indent="-305435">
              <a:lnSpc>
                <a:spcPct val="90000"/>
              </a:lnSpc>
              <a:buFont typeface="Wingdings" panose="05000000000000000000" pitchFamily="2" charset="2"/>
              <a:buChar char="v"/>
            </a:pPr>
            <a:r>
              <a:rPr lang="da-DK" sz="1700">
                <a:solidFill>
                  <a:schemeClr val="accent2">
                    <a:lumMod val="50000"/>
                  </a:schemeClr>
                </a:solidFill>
                <a:latin typeface="Calibri"/>
                <a:ea typeface="Calibri" panose="020F0502020204030204" pitchFamily="34" charset="0"/>
                <a:cs typeface="Times New Roman"/>
              </a:rPr>
              <a:t>Målret din viden efter borgerens behov og ønsker (kend bibliotekernes tilbud).</a:t>
            </a:r>
            <a:endParaRPr lang="da-DK" sz="1700">
              <a:solidFill>
                <a:schemeClr val="accent2">
                  <a:lumMod val="50000"/>
                </a:schemeClr>
              </a:solidFill>
              <a:latin typeface="Calibri"/>
              <a:ea typeface="Calibri" panose="020F0502020204030204" pitchFamily="34" charset="0"/>
              <a:cs typeface="Times New Roman" panose="02020603050405020304" pitchFamily="18" charset="0"/>
            </a:endParaRPr>
          </a:p>
          <a:p>
            <a:pPr marL="305435" indent="-305435">
              <a:lnSpc>
                <a:spcPct val="90000"/>
              </a:lnSpc>
              <a:buFont typeface="Wingdings" panose="05000000000000000000" pitchFamily="2" charset="2"/>
              <a:buChar char="v"/>
            </a:pPr>
            <a:r>
              <a:rPr lang="da-DK" sz="1700">
                <a:solidFill>
                  <a:schemeClr val="accent2">
                    <a:lumMod val="50000"/>
                  </a:schemeClr>
                </a:solidFill>
                <a:latin typeface="Calibri"/>
                <a:ea typeface="Calibri" panose="020F0502020204030204" pitchFamily="34" charset="0"/>
                <a:cs typeface="Times New Roman"/>
              </a:rPr>
              <a:t>Husk at give borgeren ‘lidt ekstra’ uden at det opleves som mersalg.</a:t>
            </a:r>
            <a:endParaRPr lang="da-DK" sz="1700">
              <a:solidFill>
                <a:schemeClr val="accent2">
                  <a:lumMod val="50000"/>
                </a:schemeClr>
              </a:solidFill>
              <a:latin typeface="Calibri"/>
              <a:ea typeface="Calibri" panose="020F0502020204030204" pitchFamily="34" charset="0"/>
              <a:cs typeface="Times New Roman" panose="02020603050405020304" pitchFamily="18" charset="0"/>
            </a:endParaRPr>
          </a:p>
          <a:p>
            <a:pPr marL="0" indent="0">
              <a:lnSpc>
                <a:spcPct val="90000"/>
              </a:lnSpc>
              <a:buNone/>
            </a:pPr>
            <a:r>
              <a:rPr lang="da-DK" sz="170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marL="305435" indent="-305435">
              <a:lnSpc>
                <a:spcPct val="90000"/>
              </a:lnSpc>
              <a:spcAft>
                <a:spcPts val="800"/>
              </a:spcAft>
            </a:pPr>
            <a:r>
              <a:rPr lang="da-DK" sz="1700">
                <a:solidFill>
                  <a:schemeClr val="accent2">
                    <a:lumMod val="50000"/>
                  </a:schemeClr>
                </a:solidFill>
                <a:latin typeface="Calibri"/>
                <a:ea typeface="Calibri" panose="020F0502020204030204" pitchFamily="34" charset="0"/>
                <a:cs typeface="Times New Roman"/>
              </a:rPr>
              <a:t>Hvad betyder det for borgeren, at føle sig hørt og set? </a:t>
            </a:r>
            <a:endParaRPr lang="da-DK" sz="1700">
              <a:solidFill>
                <a:schemeClr val="accent2">
                  <a:lumMod val="50000"/>
                </a:schemeClr>
              </a:solidFill>
              <a:latin typeface="Calibri"/>
              <a:ea typeface="Calibri" panose="020F0502020204030204" pitchFamily="34" charset="0"/>
              <a:cs typeface="Times New Roman" panose="02020603050405020304" pitchFamily="18" charset="0"/>
            </a:endParaRPr>
          </a:p>
          <a:p>
            <a:pPr marL="305435" indent="-305435">
              <a:lnSpc>
                <a:spcPct val="90000"/>
              </a:lnSpc>
            </a:pPr>
            <a:endParaRPr lang="da-DK" sz="170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90000"/>
              </a:lnSpc>
              <a:buNone/>
            </a:pPr>
            <a:endParaRPr lang="da-DK" sz="170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492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a:p>
        </p:txBody>
      </p:sp>
      <p:sp>
        <p:nvSpPr>
          <p:cNvPr id="12" name="Rectangle 11">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B0AC61A-0E61-F508-79FB-7E2C0C6BE0AB}"/>
              </a:ext>
            </a:extLst>
          </p:cNvPr>
          <p:cNvSpPr>
            <a:spLocks noGrp="1"/>
          </p:cNvSpPr>
          <p:nvPr>
            <p:ph type="title"/>
          </p:nvPr>
        </p:nvSpPr>
        <p:spPr>
          <a:xfrm>
            <a:off x="643468" y="1033389"/>
            <a:ext cx="4826256" cy="4825409"/>
          </a:xfrm>
        </p:spPr>
        <p:txBody>
          <a:bodyPr anchor="ctr">
            <a:normAutofit/>
          </a:bodyPr>
          <a:lstStyle/>
          <a:p>
            <a:r>
              <a:rPr lang="da-DK">
                <a:solidFill>
                  <a:schemeClr val="accent2"/>
                </a:solidFill>
              </a:rPr>
              <a:t>Vær vært når du har værtskabet </a:t>
            </a:r>
            <a:br>
              <a:rPr lang="da-DK" sz="5400">
                <a:solidFill>
                  <a:schemeClr val="accent2"/>
                </a:solidFill>
              </a:rPr>
            </a:br>
            <a:br>
              <a:rPr lang="da-DK" sz="5400">
                <a:solidFill>
                  <a:srgbClr val="FFFFFF"/>
                </a:solidFill>
                <a:latin typeface="Calibri" panose="020F0502020204030204" pitchFamily="34" charset="0"/>
                <a:ea typeface="Calibri" panose="020F0502020204030204" pitchFamily="34" charset="0"/>
                <a:cs typeface="Times New Roman" panose="02020603050405020304" pitchFamily="18" charset="0"/>
              </a:rPr>
            </a:br>
            <a:endParaRPr lang="da-DK" sz="5400">
              <a:solidFill>
                <a:srgbClr val="FFFFFF"/>
              </a:solidFill>
            </a:endParaRPr>
          </a:p>
        </p:txBody>
      </p:sp>
      <p:sp>
        <p:nvSpPr>
          <p:cNvPr id="14" name="Rectangle 13">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Rectangle 15">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 name="Pladsholder til indhold 2">
            <a:extLst>
              <a:ext uri="{FF2B5EF4-FFF2-40B4-BE49-F238E27FC236}">
                <a16:creationId xmlns:a16="http://schemas.microsoft.com/office/drawing/2014/main" id="{7F33469C-37CD-E6B5-B699-774E5BD44C06}"/>
              </a:ext>
            </a:extLst>
          </p:cNvPr>
          <p:cNvSpPr>
            <a:spLocks noGrp="1"/>
          </p:cNvSpPr>
          <p:nvPr>
            <p:ph idx="1"/>
          </p:nvPr>
        </p:nvSpPr>
        <p:spPr>
          <a:xfrm>
            <a:off x="6755769" y="1033390"/>
            <a:ext cx="4855037" cy="4825409"/>
          </a:xfrm>
          <a:ln w="57150">
            <a:noFill/>
          </a:ln>
        </p:spPr>
        <p:txBody>
          <a:bodyPr anchor="ctr">
            <a:normAutofit/>
          </a:bodyPr>
          <a:lstStyle/>
          <a:p>
            <a:pPr marL="342900" lvl="0" indent="-342900">
              <a:buFont typeface="Wingdings" panose="05000000000000000000" pitchFamily="2" charset="2"/>
              <a:buChar char=""/>
            </a:pPr>
            <a:r>
              <a:rPr lang="da-DK" sz="1600">
                <a:solidFill>
                  <a:schemeClr val="accent2">
                    <a:lumMod val="50000"/>
                  </a:schemeClr>
                </a:solidFill>
                <a:latin typeface="Calibri"/>
                <a:ea typeface="Calibri" panose="020F0502020204030204" pitchFamily="34" charset="0"/>
                <a:cs typeface="Times New Roman"/>
              </a:rPr>
              <a:t>Mennesker før drift!</a:t>
            </a:r>
            <a:endParaRPr lang="da-DK" sz="1600">
              <a:solidFill>
                <a:schemeClr val="accent2">
                  <a:lumMod val="50000"/>
                </a:schemeClr>
              </a:solidFill>
              <a:latin typeface="Calibri"/>
              <a:ea typeface="Calibri" panose="020F0502020204030204" pitchFamily="34" charset="0"/>
              <a:cs typeface="Times New Roman" panose="02020603050405020304" pitchFamily="18" charset="0"/>
            </a:endParaRPr>
          </a:p>
          <a:p>
            <a:pPr marL="342900" indent="-342900">
              <a:spcAft>
                <a:spcPts val="800"/>
              </a:spcAft>
              <a:buFont typeface="Wingdings" panose="05000000000000000000" pitchFamily="2" charset="2"/>
              <a:buChar char=""/>
            </a:pPr>
            <a:r>
              <a:rPr lang="da-DK" sz="1600">
                <a:solidFill>
                  <a:schemeClr val="accent2">
                    <a:lumMod val="50000"/>
                  </a:schemeClr>
                </a:solidFill>
                <a:latin typeface="Calibri"/>
                <a:ea typeface="Calibri" panose="020F0502020204030204" pitchFamily="34" charset="0"/>
                <a:cs typeface="Times New Roman"/>
              </a:rPr>
              <a:t>Vi prioriterer vagten: </a:t>
            </a:r>
            <a:br>
              <a:rPr lang="da-DK" sz="1600">
                <a:latin typeface="Calibri"/>
                <a:ea typeface="Calibri" panose="020F0502020204030204" pitchFamily="34" charset="0"/>
                <a:cs typeface="Times New Roman"/>
              </a:rPr>
            </a:br>
            <a:r>
              <a:rPr lang="da-DK" sz="1600">
                <a:solidFill>
                  <a:schemeClr val="accent2">
                    <a:lumMod val="50000"/>
                  </a:schemeClr>
                </a:solidFill>
                <a:latin typeface="Calibri"/>
                <a:ea typeface="Calibri" panose="020F0502020204030204" pitchFamily="34" charset="0"/>
                <a:cs typeface="Times New Roman"/>
              </a:rPr>
              <a:t>Vær til stede, når du har værtskabet.</a:t>
            </a:r>
          </a:p>
          <a:p>
            <a:pPr marL="0" lvl="0" indent="0">
              <a:lnSpc>
                <a:spcPct val="90000"/>
              </a:lnSpc>
              <a:buNone/>
            </a:pPr>
            <a:endParaRPr lang="da-DK" sz="170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305435" indent="-305435">
              <a:spcAft>
                <a:spcPts val="800"/>
              </a:spcAft>
            </a:pPr>
            <a:r>
              <a:rPr lang="da-DK" sz="1600">
                <a:solidFill>
                  <a:schemeClr val="accent2">
                    <a:lumMod val="50000"/>
                  </a:schemeClr>
                </a:solidFill>
                <a:latin typeface="Calibri"/>
                <a:ea typeface="Calibri" panose="020F0502020204030204" pitchFamily="34" charset="0"/>
                <a:cs typeface="Times New Roman"/>
              </a:rPr>
              <a:t>Hvad betyder ”mennesker før drift” konkret? </a:t>
            </a:r>
            <a:br>
              <a:rPr lang="da-DK" sz="1600">
                <a:latin typeface="Calibri"/>
                <a:ea typeface="Calibri" panose="020F0502020204030204" pitchFamily="34" charset="0"/>
                <a:cs typeface="Times New Roman"/>
              </a:rPr>
            </a:br>
            <a:r>
              <a:rPr lang="da-DK" sz="1600">
                <a:solidFill>
                  <a:schemeClr val="accent2">
                    <a:lumMod val="50000"/>
                  </a:schemeClr>
                </a:solidFill>
                <a:latin typeface="Calibri"/>
                <a:ea typeface="Calibri" panose="020F0502020204030204" pitchFamily="34" charset="0"/>
                <a:cs typeface="Times New Roman"/>
              </a:rPr>
              <a:t>Hvad er det for en drift, der skal vente?  </a:t>
            </a:r>
          </a:p>
          <a:p>
            <a:pPr marL="305435" indent="-305435">
              <a:spcAft>
                <a:spcPts val="800"/>
              </a:spcAft>
            </a:pPr>
            <a:r>
              <a:rPr lang="da-DK" sz="1600">
                <a:solidFill>
                  <a:schemeClr val="accent2">
                    <a:lumMod val="50000"/>
                  </a:schemeClr>
                </a:solidFill>
                <a:latin typeface="Calibri"/>
                <a:ea typeface="Calibri" panose="020F0502020204030204" pitchFamily="34" charset="0"/>
                <a:cs typeface="Times New Roman"/>
              </a:rPr>
              <a:t>Hvilke opgaver kan man påtage sig, når man har værtskabet?</a:t>
            </a:r>
            <a:endParaRPr lang="da-DK">
              <a:solidFill>
                <a:schemeClr val="accent2">
                  <a:lumMod val="50000"/>
                </a:schemeClr>
              </a:solidFill>
            </a:endParaRPr>
          </a:p>
          <a:p>
            <a:pPr marL="305435" lvl="0" indent="-305435">
              <a:spcAft>
                <a:spcPts val="800"/>
              </a:spcAft>
            </a:pPr>
            <a:r>
              <a:rPr lang="da-DK" sz="160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Hvordan ser tilgængelighed ud?</a:t>
            </a:r>
          </a:p>
          <a:p>
            <a:pPr marL="305435" indent="-305435">
              <a:spcAft>
                <a:spcPts val="800"/>
              </a:spcAft>
            </a:pPr>
            <a:r>
              <a:rPr lang="da-DK" sz="160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Hvad betyder det at anerkende brugeren? Hvordan ser det ud? Hvordan lyder det? </a:t>
            </a:r>
          </a:p>
          <a:p>
            <a:pPr marL="0" lvl="0" indent="0">
              <a:lnSpc>
                <a:spcPct val="90000"/>
              </a:lnSpc>
              <a:buNone/>
            </a:pPr>
            <a:endParaRPr lang="da-DK" sz="170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90000"/>
              </a:lnSpc>
              <a:spcAft>
                <a:spcPts val="800"/>
              </a:spcAft>
              <a:buNone/>
            </a:pPr>
            <a:r>
              <a:rPr lang="da-DK" sz="170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90000"/>
              </a:lnSpc>
              <a:spcAft>
                <a:spcPts val="800"/>
              </a:spcAft>
              <a:buFont typeface="Wingdings" panose="05000000000000000000" pitchFamily="2" charset="2"/>
              <a:buChar char=""/>
            </a:pPr>
            <a:endParaRPr lang="da-DK" sz="170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5581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879A26B8-6C4E-452B-ADD3-ED324A7AB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D3ABB7A-B318-4B7A-B612-F8AF741CDDBA}"/>
              </a:ext>
            </a:extLst>
          </p:cNvPr>
          <p:cNvSpPr>
            <a:spLocks noGrp="1"/>
          </p:cNvSpPr>
          <p:nvPr>
            <p:ph type="title"/>
          </p:nvPr>
        </p:nvSpPr>
        <p:spPr>
          <a:xfrm>
            <a:off x="6465033" y="1505009"/>
            <a:ext cx="4968489" cy="1013800"/>
          </a:xfrm>
        </p:spPr>
        <p:txBody>
          <a:bodyPr>
            <a:normAutofit fontScale="90000"/>
          </a:bodyPr>
          <a:lstStyle/>
          <a:p>
            <a:pPr>
              <a:lnSpc>
                <a:spcPct val="90000"/>
              </a:lnSpc>
            </a:pPr>
            <a:br>
              <a:rPr lang="da-DK" sz="2200">
                <a:solidFill>
                  <a:schemeClr val="tx2"/>
                </a:solidFill>
              </a:rPr>
            </a:br>
            <a:r>
              <a:rPr lang="da-DK" sz="2200">
                <a:solidFill>
                  <a:schemeClr val="tx2"/>
                </a:solidFill>
              </a:rPr>
              <a:t>Hvad har jeg fået øje på i dag, da jeg var vært?</a:t>
            </a:r>
            <a:br>
              <a:rPr lang="da-DK" sz="2200">
                <a:solidFill>
                  <a:schemeClr val="tx2"/>
                </a:solidFill>
              </a:rPr>
            </a:br>
            <a:r>
              <a:rPr lang="da-DK" sz="1600">
                <a:solidFill>
                  <a:schemeClr val="tx2"/>
                </a:solidFill>
              </a:rPr>
              <a:t>(Værtskab i udlånet eller ved et arrangement)</a:t>
            </a:r>
            <a:br>
              <a:rPr lang="da-DK" sz="2200"/>
            </a:br>
            <a:endParaRPr lang="da-DK" sz="2200">
              <a:solidFill>
                <a:schemeClr val="tx2"/>
              </a:solidFill>
            </a:endParaRPr>
          </a:p>
        </p:txBody>
      </p:sp>
      <p:sp>
        <p:nvSpPr>
          <p:cNvPr id="3081" name="Rectangle 3080">
            <a:extLst>
              <a:ext uri="{FF2B5EF4-FFF2-40B4-BE49-F238E27FC236}">
                <a16:creationId xmlns:a16="http://schemas.microsoft.com/office/drawing/2014/main" id="{D03E4FEE-2E6A-44AB-B6BA-C1AD0CD6D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560581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083" name="Rectangle 3082">
            <a:extLst>
              <a:ext uri="{FF2B5EF4-FFF2-40B4-BE49-F238E27FC236}">
                <a16:creationId xmlns:a16="http://schemas.microsoft.com/office/drawing/2014/main" id="{0817EB59-13B3-43DA-9B91-A7CC174A6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8" y="457200"/>
            <a:ext cx="5600007"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085" name="Rectangle 3084">
            <a:extLst>
              <a:ext uri="{FF2B5EF4-FFF2-40B4-BE49-F238E27FC236}">
                <a16:creationId xmlns:a16="http://schemas.microsoft.com/office/drawing/2014/main" id="{9B4167E1-E2B0-4192-8DA2-6967DDFF8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560996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pic>
        <p:nvPicPr>
          <p:cNvPr id="3074" name="Picture 2" descr="Gratis vektorgrafik af Tjekliste">
            <a:extLst>
              <a:ext uri="{FF2B5EF4-FFF2-40B4-BE49-F238E27FC236}">
                <a16:creationId xmlns:a16="http://schemas.microsoft.com/office/drawing/2014/main" id="{89166F53-71E3-D48B-EC36-5362E6EEC71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10114" y="1749162"/>
            <a:ext cx="4674492" cy="3342261"/>
          </a:xfrm>
          <a:prstGeom prst="rect">
            <a:avLst/>
          </a:prstGeom>
          <a:noFill/>
          <a:extLst>
            <a:ext uri="{909E8E84-426E-40DD-AFC4-6F175D3DCCD1}">
              <a14:hiddenFill xmlns:a14="http://schemas.microsoft.com/office/drawing/2010/main">
                <a:solidFill>
                  <a:srgbClr val="FFFFFF"/>
                </a:solidFill>
              </a14:hiddenFill>
            </a:ext>
          </a:extLst>
        </p:spPr>
      </p:pic>
      <p:sp>
        <p:nvSpPr>
          <p:cNvPr id="3" name="Pladsholder til indhold 2">
            <a:extLst>
              <a:ext uri="{FF2B5EF4-FFF2-40B4-BE49-F238E27FC236}">
                <a16:creationId xmlns:a16="http://schemas.microsoft.com/office/drawing/2014/main" id="{5FA58429-4C42-46B9-80F7-E6537E545AB7}"/>
              </a:ext>
            </a:extLst>
          </p:cNvPr>
          <p:cNvSpPr>
            <a:spLocks noGrp="1"/>
          </p:cNvSpPr>
          <p:nvPr>
            <p:ph idx="1"/>
          </p:nvPr>
        </p:nvSpPr>
        <p:spPr>
          <a:xfrm>
            <a:off x="6466507" y="2254102"/>
            <a:ext cx="5372752" cy="3650344"/>
          </a:xfrm>
        </p:spPr>
        <p:txBody>
          <a:bodyPr>
            <a:normAutofit/>
          </a:bodyPr>
          <a:lstStyle/>
          <a:p>
            <a:pPr marL="305435" indent="-305435"/>
            <a:r>
              <a:rPr lang="da-DK"/>
              <a:t>Hvad er godt værtskab på Frederikssund Bibliotekerne for dig?</a:t>
            </a:r>
          </a:p>
          <a:p>
            <a:pPr marL="305435" indent="-305435"/>
            <a:r>
              <a:rPr lang="da-DK"/>
              <a:t>En væsentlig pointe som jeg har hæftet mig ved, er…</a:t>
            </a:r>
          </a:p>
          <a:p>
            <a:pPr marL="305435" indent="-305435"/>
            <a:r>
              <a:rPr lang="da-DK"/>
              <a:t>Jeg vil konkret øve mig på… og jeg vil gerne have hjælp til at… </a:t>
            </a:r>
          </a:p>
        </p:txBody>
      </p:sp>
    </p:spTree>
    <p:extLst>
      <p:ext uri="{BB962C8B-B14F-4D97-AF65-F5344CB8AC3E}">
        <p14:creationId xmlns:p14="http://schemas.microsoft.com/office/powerpoint/2010/main" val="4205750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 name="Rectangle 86">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89" name="Rectangle 88">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91" name="Rectangle 90">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93" name="Rectangle 92">
            <a:extLst>
              <a:ext uri="{FF2B5EF4-FFF2-40B4-BE49-F238E27FC236}">
                <a16:creationId xmlns:a16="http://schemas.microsoft.com/office/drawing/2014/main" id="{5BB74D4E-F243-4A10-813D-500A14025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useBgFill="1">
        <p:nvSpPr>
          <p:cNvPr id="95" name="Rectangle 94">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kstfelt 2">
            <a:extLst>
              <a:ext uri="{FF2B5EF4-FFF2-40B4-BE49-F238E27FC236}">
                <a16:creationId xmlns:a16="http://schemas.microsoft.com/office/drawing/2014/main" id="{51827D05-7348-3435-CE2A-336031A65212}"/>
              </a:ext>
            </a:extLst>
          </p:cNvPr>
          <p:cNvSpPr txBox="1"/>
          <p:nvPr/>
        </p:nvSpPr>
        <p:spPr>
          <a:xfrm>
            <a:off x="5155904" y="485678"/>
            <a:ext cx="6299495" cy="6016722"/>
          </a:xfrm>
          <a:prstGeom prst="rect">
            <a:avLst/>
          </a:prstGeom>
        </p:spPr>
        <p:txBody>
          <a:bodyPr vert="horz" lIns="91440" tIns="45720" rIns="91440" bIns="45720" rtlCol="0" anchor="ctr">
            <a:normAutofit/>
          </a:bodyPr>
          <a:lstStyle/>
          <a:p>
            <a:endParaRPr lang="da-DK" sz="1800">
              <a:effectLst/>
              <a:latin typeface="Calibri" panose="020F0502020204030204" pitchFamily="34" charset="0"/>
              <a:ea typeface="Calibri" panose="020F0502020204030204" pitchFamily="34" charset="0"/>
            </a:endParaRPr>
          </a:p>
          <a:p>
            <a:r>
              <a:rPr lang="da-DK" sz="1900" b="1">
                <a:effectLst/>
                <a:latin typeface="Calibri" panose="020F0502020204030204" pitchFamily="34" charset="0"/>
                <a:ea typeface="Calibri" panose="020F0502020204030204" pitchFamily="34" charset="0"/>
              </a:rPr>
              <a:t>En introduktion…</a:t>
            </a:r>
          </a:p>
          <a:p>
            <a:r>
              <a:rPr lang="da-DK">
                <a:latin typeface="Calibri"/>
                <a:ea typeface="Calibri" panose="020F0502020204030204" pitchFamily="34" charset="0"/>
                <a:cs typeface="Calibri"/>
              </a:rPr>
              <a:t>Frederikssund</a:t>
            </a:r>
            <a:r>
              <a:rPr lang="da-DK" sz="1800">
                <a:effectLst/>
                <a:latin typeface="Calibri"/>
                <a:ea typeface="Calibri" panose="020F0502020204030204" pitchFamily="34" charset="0"/>
                <a:cs typeface="Calibri"/>
              </a:rPr>
              <a:t> Bibliotekerne har på baggrund af APV undersøgelsen fra 2021 </a:t>
            </a:r>
            <a:r>
              <a:rPr lang="da-DK">
                <a:latin typeface="Calibri"/>
                <a:ea typeface="Calibri" panose="020F0502020204030204" pitchFamily="34" charset="0"/>
                <a:cs typeface="Calibri"/>
              </a:rPr>
              <a:t>valgt, at sætte </a:t>
            </a:r>
            <a:r>
              <a:rPr lang="da-DK" sz="1800">
                <a:effectLst/>
                <a:latin typeface="Calibri"/>
                <a:ea typeface="Calibri" panose="020F0502020204030204" pitchFamily="34" charset="0"/>
                <a:cs typeface="Calibri"/>
              </a:rPr>
              <a:t>fokus på vores </a:t>
            </a:r>
            <a:r>
              <a:rPr lang="da-DK" sz="1800" err="1">
                <a:effectLst/>
                <a:latin typeface="Calibri"/>
                <a:ea typeface="Calibri" panose="020F0502020204030204" pitchFamily="34" charset="0"/>
                <a:cs typeface="Calibri"/>
              </a:rPr>
              <a:t>relationsarbejde</a:t>
            </a:r>
            <a:r>
              <a:rPr lang="da-DK" sz="1800">
                <a:effectLst/>
                <a:latin typeface="Calibri"/>
                <a:ea typeface="Calibri" panose="020F0502020204030204" pitchFamily="34" charset="0"/>
                <a:cs typeface="Calibri"/>
              </a:rPr>
              <a:t> – både internt og eksternt.</a:t>
            </a:r>
            <a:r>
              <a:rPr lang="da-DK">
                <a:latin typeface="Calibri"/>
                <a:ea typeface="Calibri" panose="020F0502020204030204" pitchFamily="34" charset="0"/>
                <a:cs typeface="Calibri"/>
              </a:rPr>
              <a:t> </a:t>
            </a:r>
          </a:p>
          <a:p>
            <a:r>
              <a:rPr lang="da-DK" sz="1800">
                <a:effectLst/>
                <a:latin typeface="Calibri"/>
                <a:ea typeface="Calibri" panose="020F0502020204030204" pitchFamily="34" charset="0"/>
                <a:cs typeface="Calibri"/>
              </a:rPr>
              <a:t>Derfor prioriterede vi tid og penge </a:t>
            </a:r>
            <a:r>
              <a:rPr lang="da-DK">
                <a:latin typeface="Calibri"/>
                <a:ea typeface="Calibri" panose="020F0502020204030204" pitchFamily="34" charset="0"/>
                <a:cs typeface="Calibri"/>
              </a:rPr>
              <a:t>til</a:t>
            </a:r>
            <a:r>
              <a:rPr lang="da-DK" sz="1800">
                <a:effectLst/>
                <a:latin typeface="Calibri"/>
                <a:ea typeface="Calibri" panose="020F0502020204030204" pitchFamily="34" charset="0"/>
                <a:cs typeface="Calibri"/>
              </a:rPr>
              <a:t> det </a:t>
            </a:r>
            <a:r>
              <a:rPr lang="da-DK" sz="1800" err="1">
                <a:effectLst/>
                <a:latin typeface="Calibri"/>
                <a:ea typeface="Calibri" panose="020F0502020204030204" pitchFamily="34" charset="0"/>
                <a:cs typeface="Calibri"/>
              </a:rPr>
              <a:t>relationsbaseret</a:t>
            </a:r>
            <a:r>
              <a:rPr lang="da-DK" sz="1800">
                <a:effectLst/>
                <a:latin typeface="Calibri"/>
                <a:ea typeface="Calibri" panose="020F0502020204030204" pitchFamily="34" charset="0"/>
                <a:cs typeface="Calibri"/>
              </a:rPr>
              <a:t> værtskabsforløb med Sussi Nyled.</a:t>
            </a:r>
            <a:r>
              <a:rPr lang="da-DK">
                <a:latin typeface="Calibri"/>
                <a:ea typeface="Calibri" panose="020F0502020204030204" pitchFamily="34" charset="0"/>
                <a:cs typeface="Calibri"/>
              </a:rPr>
              <a:t> </a:t>
            </a:r>
            <a:endParaRPr lang="da-DK" sz="1800">
              <a:effectLst/>
              <a:latin typeface="Calibri"/>
              <a:ea typeface="Calibri" panose="020F0502020204030204" pitchFamily="34" charset="0"/>
              <a:cs typeface="Calibri"/>
            </a:endParaRPr>
          </a:p>
          <a:p>
            <a:endParaRPr lang="da-DK" sz="1800">
              <a:effectLst/>
              <a:latin typeface="Calibri" panose="020F0502020204030204" pitchFamily="34" charset="0"/>
              <a:ea typeface="Calibri" panose="020F0502020204030204" pitchFamily="34" charset="0"/>
            </a:endParaRPr>
          </a:p>
          <a:p>
            <a:r>
              <a:rPr lang="da-DK" sz="1800">
                <a:effectLst/>
                <a:latin typeface="Calibri"/>
                <a:ea typeface="Calibri" panose="020F0502020204030204" pitchFamily="34" charset="0"/>
                <a:cs typeface="Calibri"/>
              </a:rPr>
              <a:t>Kurset har evnet</a:t>
            </a:r>
            <a:r>
              <a:rPr lang="da-DK">
                <a:latin typeface="Calibri"/>
                <a:ea typeface="Calibri" panose="020F0502020204030204" pitchFamily="34" charset="0"/>
                <a:cs typeface="Calibri"/>
              </a:rPr>
              <a:t>,</a:t>
            </a:r>
            <a:r>
              <a:rPr lang="da-DK" sz="1800">
                <a:effectLst/>
                <a:latin typeface="Calibri"/>
                <a:ea typeface="Calibri" panose="020F0502020204030204" pitchFamily="34" charset="0"/>
                <a:cs typeface="Calibri"/>
              </a:rPr>
              <a:t> at flytte organisationen og </a:t>
            </a:r>
            <a:r>
              <a:rPr lang="da-DK">
                <a:latin typeface="Calibri"/>
                <a:ea typeface="Calibri" panose="020F0502020204030204" pitchFamily="34" charset="0"/>
                <a:cs typeface="Calibri"/>
              </a:rPr>
              <a:t>sætte</a:t>
            </a:r>
            <a:r>
              <a:rPr lang="da-DK" sz="1800">
                <a:effectLst/>
                <a:latin typeface="Calibri"/>
                <a:ea typeface="Calibri" panose="020F0502020204030204" pitchFamily="34" charset="0"/>
                <a:cs typeface="Calibri"/>
              </a:rPr>
              <a:t> værtskab på dagsordenen, som noget vi alle snakker om, og alle naturligt arbejder med.</a:t>
            </a:r>
            <a:r>
              <a:rPr lang="da-DK">
                <a:latin typeface="Calibri"/>
                <a:ea typeface="Calibri" panose="020F0502020204030204" pitchFamily="34" charset="0"/>
                <a:cs typeface="Calibri"/>
              </a:rPr>
              <a:t> </a:t>
            </a:r>
          </a:p>
          <a:p>
            <a:r>
              <a:rPr lang="da-DK">
                <a:latin typeface="Calibri"/>
                <a:ea typeface="Calibri" panose="020F0502020204030204" pitchFamily="34" charset="0"/>
                <a:cs typeface="Calibri"/>
              </a:rPr>
              <a:t>Med udgangspunkt i bibliotekets kerneopgave og værdier, fik vi i fællesskab lavet vores 5 værtskabsprincipper og derved fået en fælles ramme, at arbejde ud fra. </a:t>
            </a:r>
          </a:p>
          <a:p>
            <a:endParaRPr lang="da-DK">
              <a:latin typeface="Calibri" panose="020F0502020204030204" pitchFamily="34" charset="0"/>
              <a:ea typeface="Calibri" panose="020F0502020204030204" pitchFamily="34" charset="0"/>
              <a:cs typeface="Calibri" panose="020F0502020204030204" pitchFamily="34" charset="0"/>
            </a:endParaRPr>
          </a:p>
          <a:p>
            <a:r>
              <a:rPr lang="da-DK" sz="1800">
                <a:effectLst/>
                <a:latin typeface="Calibri"/>
                <a:ea typeface="Calibri" panose="020F0502020204030204" pitchFamily="34" charset="0"/>
                <a:cs typeface="Calibri"/>
              </a:rPr>
              <a:t>Derfor er det yderst vigtigt</a:t>
            </a:r>
            <a:r>
              <a:rPr lang="da-DK">
                <a:latin typeface="Calibri"/>
                <a:ea typeface="Calibri" panose="020F0502020204030204" pitchFamily="34" charset="0"/>
                <a:cs typeface="Calibri"/>
              </a:rPr>
              <a:t>,</a:t>
            </a:r>
            <a:r>
              <a:rPr lang="da-DK" sz="1800">
                <a:effectLst/>
                <a:latin typeface="Calibri"/>
                <a:ea typeface="Calibri" panose="020F0502020204030204" pitchFamily="34" charset="0"/>
                <a:cs typeface="Calibri"/>
              </a:rPr>
              <a:t> at nye medarbejdere også bliver en del af vores værtskabskoncept. Desværre ikke med hele kurset, men med denne introduktion</a:t>
            </a:r>
            <a:r>
              <a:rPr lang="da-DK">
                <a:latin typeface="Calibri"/>
                <a:ea typeface="Calibri" panose="020F0502020204030204" pitchFamily="34" charset="0"/>
                <a:cs typeface="Calibri"/>
              </a:rPr>
              <a:t>. </a:t>
            </a:r>
            <a:br>
              <a:rPr lang="da-DK">
                <a:latin typeface="Calibri"/>
                <a:ea typeface="Calibri" panose="020F0502020204030204" pitchFamily="34" charset="0"/>
                <a:cs typeface="Calibri"/>
              </a:rPr>
            </a:br>
            <a:r>
              <a:rPr lang="da-DK">
                <a:latin typeface="Calibri"/>
                <a:ea typeface="Calibri" panose="020F0502020204030204" pitchFamily="34" charset="0"/>
                <a:cs typeface="Calibri"/>
              </a:rPr>
              <a:t>Betragt</a:t>
            </a:r>
            <a:r>
              <a:rPr lang="da-DK" sz="1800">
                <a:effectLst/>
                <a:latin typeface="Calibri"/>
                <a:ea typeface="Calibri" panose="020F0502020204030204" pitchFamily="34" charset="0"/>
                <a:cs typeface="Calibri"/>
              </a:rPr>
              <a:t> dine nye gode kollegaer omkring dig som rådgivere og ambassadører.</a:t>
            </a:r>
          </a:p>
          <a:p>
            <a:endParaRPr lang="da-DK" sz="1800">
              <a:effectLst/>
              <a:latin typeface="Calibri" panose="020F0502020204030204" pitchFamily="34" charset="0"/>
              <a:ea typeface="Calibri" panose="020F0502020204030204" pitchFamily="34" charset="0"/>
            </a:endParaRPr>
          </a:p>
          <a:p>
            <a:pPr>
              <a:spcBef>
                <a:spcPct val="20000"/>
              </a:spcBef>
              <a:spcAft>
                <a:spcPts val="600"/>
              </a:spcAft>
              <a:buClr>
                <a:srgbClr val="903163"/>
              </a:buClr>
              <a:buSzPct val="92000"/>
              <a:buFont typeface="Wingdings 2" panose="05020102010507070707" pitchFamily="18" charset="2"/>
              <a:buChar char=""/>
            </a:pPr>
            <a:endParaRPr lang="en-US">
              <a:solidFill>
                <a:schemeClr val="tx2"/>
              </a:solidFill>
            </a:endParaRPr>
          </a:p>
        </p:txBody>
      </p:sp>
      <p:sp>
        <p:nvSpPr>
          <p:cNvPr id="2" name="Tekstfelt 1">
            <a:extLst>
              <a:ext uri="{FF2B5EF4-FFF2-40B4-BE49-F238E27FC236}">
                <a16:creationId xmlns:a16="http://schemas.microsoft.com/office/drawing/2014/main" id="{4BA72325-4801-64BB-04E8-1ED9D62452DF}"/>
              </a:ext>
            </a:extLst>
          </p:cNvPr>
          <p:cNvSpPr txBox="1"/>
          <p:nvPr/>
        </p:nvSpPr>
        <p:spPr>
          <a:xfrm>
            <a:off x="698500" y="774700"/>
            <a:ext cx="3721100" cy="1446550"/>
          </a:xfrm>
          <a:prstGeom prst="rect">
            <a:avLst/>
          </a:prstGeom>
          <a:noFill/>
        </p:spPr>
        <p:txBody>
          <a:bodyPr wrap="square" lIns="91440" tIns="45720" rIns="91440" bIns="45720" rtlCol="0" anchor="t">
            <a:spAutoFit/>
          </a:bodyPr>
          <a:lstStyle/>
          <a:p>
            <a:pPr algn="ctr"/>
            <a:r>
              <a:rPr lang="da-DK" sz="2400" b="1">
                <a:solidFill>
                  <a:schemeClr val="bg1"/>
                </a:solidFill>
                <a:effectLst/>
                <a:latin typeface="Calibri"/>
                <a:ea typeface="Calibri" panose="020F0502020204030204" pitchFamily="34" charset="0"/>
                <a:cs typeface="Calibri"/>
              </a:rPr>
              <a:t>Relationsbaseret værtskab ved </a:t>
            </a:r>
            <a:r>
              <a:rPr lang="da-DK" sz="2400" b="1">
                <a:solidFill>
                  <a:schemeClr val="bg1"/>
                </a:solidFill>
                <a:latin typeface="Calibri"/>
                <a:ea typeface="Calibri" panose="020F0502020204030204" pitchFamily="34" charset="0"/>
                <a:cs typeface="Calibri"/>
              </a:rPr>
              <a:t>Frederikssund </a:t>
            </a:r>
            <a:r>
              <a:rPr lang="da-DK" sz="2400" b="1">
                <a:solidFill>
                  <a:schemeClr val="bg1"/>
                </a:solidFill>
                <a:effectLst/>
                <a:latin typeface="Calibri"/>
                <a:ea typeface="Calibri" panose="020F0502020204030204" pitchFamily="34" charset="0"/>
                <a:cs typeface="Calibri"/>
              </a:rPr>
              <a:t>Bibliotekerne</a:t>
            </a:r>
          </a:p>
          <a:p>
            <a:pPr algn="r"/>
            <a:endParaRPr lang="da-DK" sz="1600" b="1">
              <a:solidFill>
                <a:schemeClr val="bg1"/>
              </a:solidFill>
            </a:endParaRPr>
          </a:p>
        </p:txBody>
      </p:sp>
    </p:spTree>
    <p:extLst>
      <p:ext uri="{BB962C8B-B14F-4D97-AF65-F5344CB8AC3E}">
        <p14:creationId xmlns:p14="http://schemas.microsoft.com/office/powerpoint/2010/main" val="3417026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felt 5">
            <a:extLst>
              <a:ext uri="{FF2B5EF4-FFF2-40B4-BE49-F238E27FC236}">
                <a16:creationId xmlns:a16="http://schemas.microsoft.com/office/drawing/2014/main" id="{152D6A34-6675-F604-05BE-509A3A33E094}"/>
              </a:ext>
            </a:extLst>
          </p:cNvPr>
          <p:cNvSpPr txBox="1"/>
          <p:nvPr/>
        </p:nvSpPr>
        <p:spPr>
          <a:xfrm>
            <a:off x="645831" y="924424"/>
            <a:ext cx="10601739" cy="3508653"/>
          </a:xfrm>
          <a:prstGeom prst="rect">
            <a:avLst/>
          </a:prstGeom>
          <a:noFill/>
        </p:spPr>
        <p:txBody>
          <a:bodyPr wrap="square" rtlCol="0">
            <a:spAutoFit/>
          </a:bodyPr>
          <a:lstStyle/>
          <a:p>
            <a:r>
              <a:rPr lang="da-DK" sz="2400"/>
              <a:t>Værtskabsprincipperne hos Frederikssund bibliotekerne:</a:t>
            </a:r>
          </a:p>
          <a:p>
            <a:endParaRPr lang="da-DK">
              <a:solidFill>
                <a:schemeClr val="accent2">
                  <a:lumMod val="50000"/>
                </a:schemeClr>
              </a:solidFill>
            </a:endParaRPr>
          </a:p>
          <a:p>
            <a:pPr marL="285750" indent="-285750">
              <a:buFont typeface="Wingdings" panose="05000000000000000000" pitchFamily="2" charset="2"/>
              <a:buChar char="v"/>
            </a:pPr>
            <a:r>
              <a:rPr lang="da-DK">
                <a:solidFill>
                  <a:schemeClr val="accent2"/>
                </a:solidFill>
              </a:rPr>
              <a:t>Vi er nærværende og er til stede, når vi er i kontakt med borgerne</a:t>
            </a:r>
          </a:p>
          <a:p>
            <a:endParaRPr lang="da-DK">
              <a:solidFill>
                <a:schemeClr val="accent2"/>
              </a:solidFill>
            </a:endParaRPr>
          </a:p>
          <a:p>
            <a:pPr marL="285750" indent="-285750">
              <a:buFont typeface="Wingdings" panose="05000000000000000000" pitchFamily="2" charset="2"/>
              <a:buChar char="v"/>
            </a:pPr>
            <a:r>
              <a:rPr lang="da-DK">
                <a:solidFill>
                  <a:schemeClr val="accent2"/>
                </a:solidFill>
              </a:rPr>
              <a:t>Borgeren får noget ekstra med – vi skal kende vores tilbud </a:t>
            </a:r>
          </a:p>
          <a:p>
            <a:pPr marL="285750" indent="-285750">
              <a:buFont typeface="Wingdings" panose="05000000000000000000" pitchFamily="2" charset="2"/>
              <a:buChar char="v"/>
            </a:pPr>
            <a:endParaRPr lang="da-DK">
              <a:solidFill>
                <a:schemeClr val="accent2"/>
              </a:solidFill>
            </a:endParaRPr>
          </a:p>
          <a:p>
            <a:pPr marL="285750" indent="-285750">
              <a:buFont typeface="Wingdings" panose="05000000000000000000" pitchFamily="2" charset="2"/>
              <a:buChar char="v"/>
            </a:pPr>
            <a:r>
              <a:rPr lang="da-DK">
                <a:solidFill>
                  <a:schemeClr val="accent2"/>
                </a:solidFill>
              </a:rPr>
              <a:t>Vi tager ansvar og initiativ for samtalen  </a:t>
            </a:r>
          </a:p>
          <a:p>
            <a:pPr marL="285750" indent="-285750">
              <a:buFont typeface="Wingdings" panose="05000000000000000000" pitchFamily="2" charset="2"/>
              <a:buChar char="v"/>
            </a:pPr>
            <a:endParaRPr lang="da-DK">
              <a:solidFill>
                <a:schemeClr val="accent2"/>
              </a:solidFill>
            </a:endParaRPr>
          </a:p>
          <a:p>
            <a:pPr marL="285750" indent="-285750">
              <a:buFont typeface="Wingdings" panose="05000000000000000000" pitchFamily="2" charset="2"/>
              <a:buChar char="v"/>
            </a:pPr>
            <a:r>
              <a:rPr lang="da-DK">
                <a:solidFill>
                  <a:schemeClr val="accent2"/>
                </a:solidFill>
              </a:rPr>
              <a:t>Vi overrasker med viden tilpasset den enkelte </a:t>
            </a:r>
          </a:p>
          <a:p>
            <a:pPr marL="285750" indent="-285750">
              <a:buFont typeface="Wingdings" panose="05000000000000000000" pitchFamily="2" charset="2"/>
              <a:buChar char="v"/>
            </a:pPr>
            <a:endParaRPr lang="da-DK">
              <a:solidFill>
                <a:schemeClr val="accent2"/>
              </a:solidFill>
            </a:endParaRPr>
          </a:p>
          <a:p>
            <a:pPr marL="285750" indent="-285750">
              <a:buFont typeface="Wingdings" panose="05000000000000000000" pitchFamily="2" charset="2"/>
              <a:buChar char="v"/>
            </a:pPr>
            <a:r>
              <a:rPr lang="da-DK">
                <a:solidFill>
                  <a:schemeClr val="accent2"/>
                </a:solidFill>
              </a:rPr>
              <a:t>Vær vært når du har værtskabet </a:t>
            </a:r>
          </a:p>
          <a:p>
            <a:endParaRPr lang="da-DK">
              <a:solidFill>
                <a:schemeClr val="accent2">
                  <a:lumMod val="50000"/>
                </a:schemeClr>
              </a:solidFill>
            </a:endParaRPr>
          </a:p>
        </p:txBody>
      </p:sp>
    </p:spTree>
    <p:extLst>
      <p:ext uri="{BB962C8B-B14F-4D97-AF65-F5344CB8AC3E}">
        <p14:creationId xmlns:p14="http://schemas.microsoft.com/office/powerpoint/2010/main" val="3087445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6" name="Tekstfelt 3">
            <a:extLst>
              <a:ext uri="{FF2B5EF4-FFF2-40B4-BE49-F238E27FC236}">
                <a16:creationId xmlns:a16="http://schemas.microsoft.com/office/drawing/2014/main" id="{4A669EA5-9519-49BC-7E0A-723973A84ABE}"/>
              </a:ext>
            </a:extLst>
          </p:cNvPr>
          <p:cNvGraphicFramePr/>
          <p:nvPr>
            <p:extLst>
              <p:ext uri="{D42A27DB-BD31-4B8C-83A1-F6EECF244321}">
                <p14:modId xmlns:p14="http://schemas.microsoft.com/office/powerpoint/2010/main" val="145586945"/>
              </p:ext>
            </p:extLst>
          </p:nvPr>
        </p:nvGraphicFramePr>
        <p:xfrm>
          <a:off x="505524" y="1451382"/>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7246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ekstfelt 2">
            <a:extLst>
              <a:ext uri="{FF2B5EF4-FFF2-40B4-BE49-F238E27FC236}">
                <a16:creationId xmlns:a16="http://schemas.microsoft.com/office/drawing/2014/main" id="{D8877C92-B957-F672-1B70-CCCB7E850AC0}"/>
              </a:ext>
            </a:extLst>
          </p:cNvPr>
          <p:cNvGraphicFramePr/>
          <p:nvPr>
            <p:extLst>
              <p:ext uri="{D42A27DB-BD31-4B8C-83A1-F6EECF244321}">
                <p14:modId xmlns:p14="http://schemas.microsoft.com/office/powerpoint/2010/main" val="739164352"/>
              </p:ext>
            </p:extLst>
          </p:nvPr>
        </p:nvGraphicFramePr>
        <p:xfrm>
          <a:off x="503534" y="2095984"/>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7475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CE2E7834-1E7E-C258-AFA5-13D76BE8B58C}"/>
              </a:ext>
            </a:extLst>
          </p:cNvPr>
          <p:cNvSpPr txBox="1"/>
          <p:nvPr/>
        </p:nvSpPr>
        <p:spPr>
          <a:xfrm>
            <a:off x="1310080" y="801468"/>
            <a:ext cx="9571839" cy="369332"/>
          </a:xfrm>
          <a:prstGeom prst="rect">
            <a:avLst/>
          </a:prstGeom>
          <a:noFill/>
        </p:spPr>
        <p:txBody>
          <a:bodyPr wrap="square" lIns="91440" tIns="45720" rIns="91440" bIns="45720" anchor="t">
            <a:spAutoFit/>
          </a:bodyPr>
          <a:lstStyle/>
          <a:p>
            <a:r>
              <a:rPr lang="da-DK"/>
              <a:t>Frederikssund</a:t>
            </a:r>
            <a:r>
              <a:rPr lang="da-DK" sz="1800">
                <a:latin typeface="+mn-lt"/>
              </a:rPr>
              <a:t> Bibliotekernes fælles </a:t>
            </a:r>
            <a:r>
              <a:rPr lang="da-DK"/>
              <a:t>ramme</a:t>
            </a:r>
            <a:r>
              <a:rPr lang="da-DK" sz="1800">
                <a:latin typeface="+mn-lt"/>
              </a:rPr>
              <a:t> - Hvad mener vi, når vi siger:</a:t>
            </a:r>
            <a:endParaRPr lang="da-DK"/>
          </a:p>
        </p:txBody>
      </p:sp>
      <p:sp>
        <p:nvSpPr>
          <p:cNvPr id="6" name="Tekstfelt 5">
            <a:extLst>
              <a:ext uri="{FF2B5EF4-FFF2-40B4-BE49-F238E27FC236}">
                <a16:creationId xmlns:a16="http://schemas.microsoft.com/office/drawing/2014/main" id="{FC184B0C-392F-D702-46EB-86309CD5A699}"/>
              </a:ext>
            </a:extLst>
          </p:cNvPr>
          <p:cNvSpPr txBox="1"/>
          <p:nvPr/>
        </p:nvSpPr>
        <p:spPr>
          <a:xfrm>
            <a:off x="924885" y="1821187"/>
            <a:ext cx="10559643" cy="3139321"/>
          </a:xfrm>
          <a:prstGeom prst="rect">
            <a:avLst/>
          </a:prstGeom>
          <a:noFill/>
        </p:spPr>
        <p:txBody>
          <a:bodyPr wrap="square" lIns="91440" tIns="45720" rIns="91440" bIns="45720" anchor="t">
            <a:spAutoFit/>
          </a:bodyPr>
          <a:lstStyle/>
          <a:p>
            <a:pPr marL="285750" indent="-285750">
              <a:buFont typeface="Wingdings" panose="05000000000000000000" pitchFamily="2" charset="2"/>
              <a:buChar char="v"/>
            </a:pPr>
            <a:r>
              <a:rPr lang="da-DK" sz="1800">
                <a:latin typeface="+mn-lt"/>
              </a:rPr>
              <a:t>System 1 er: Hurtigt, ukontrolleret og automatisk</a:t>
            </a:r>
          </a:p>
          <a:p>
            <a:pPr marL="285750" indent="-285750">
              <a:buFont typeface="Wingdings" panose="05000000000000000000" pitchFamily="2" charset="2"/>
              <a:buChar char="v"/>
            </a:pPr>
            <a:r>
              <a:rPr lang="da-DK" sz="1800">
                <a:latin typeface="+mn-lt"/>
              </a:rPr>
              <a:t>System 2 er: </a:t>
            </a:r>
            <a:r>
              <a:rPr lang="da-DK"/>
              <a:t>L</a:t>
            </a:r>
            <a:r>
              <a:rPr lang="da-DK" sz="1800">
                <a:latin typeface="+mn-lt"/>
              </a:rPr>
              <a:t>angsomt, bevidst og reflekteret, stiller undrende spørgsmål</a:t>
            </a:r>
            <a:r>
              <a:rPr lang="da-DK"/>
              <a:t> </a:t>
            </a:r>
            <a:br>
              <a:rPr lang="da-DK"/>
            </a:br>
            <a:r>
              <a:rPr lang="da-DK"/>
              <a:t>(30 min. om dagen. Eksempelvis når man staver sit navn eller adresse bagvendt.)</a:t>
            </a:r>
            <a:br>
              <a:rPr lang="da-DK" sz="1800">
                <a:latin typeface="+mn-lt"/>
              </a:rPr>
            </a:br>
            <a:endParaRPr lang="da-DK" sz="1800">
              <a:latin typeface="+mn-lt"/>
            </a:endParaRPr>
          </a:p>
          <a:p>
            <a:r>
              <a:rPr lang="da-DK"/>
              <a:t>Stil dig selv spørgsmålene:</a:t>
            </a:r>
          </a:p>
          <a:p>
            <a:pPr marL="285750" indent="-285750">
              <a:buFont typeface="Arial"/>
              <a:buChar char="•"/>
            </a:pPr>
            <a:r>
              <a:rPr lang="da-DK"/>
              <a:t>Hvordan skærper vi fokus på borgernes oplevelser?</a:t>
            </a:r>
          </a:p>
          <a:p>
            <a:pPr marL="285750" indent="-285750">
              <a:buFont typeface="Arial"/>
              <a:buChar char="•"/>
            </a:pPr>
            <a:r>
              <a:rPr lang="da-DK"/>
              <a:t>Hvilken betydning og værdi skal personalet bidrage med i mødet med borgeren?</a:t>
            </a:r>
          </a:p>
          <a:p>
            <a:pPr marL="285750" indent="-285750">
              <a:buFont typeface="Arial"/>
              <a:buChar char="•"/>
            </a:pPr>
            <a:r>
              <a:rPr lang="da-DK"/>
              <a:t>Hvordan taler vi sammen om værtskab?</a:t>
            </a:r>
            <a:br>
              <a:rPr lang="da-DK"/>
            </a:br>
            <a:endParaRPr lang="da-DK"/>
          </a:p>
          <a:p>
            <a:br>
              <a:rPr lang="da-DK"/>
            </a:br>
            <a:endParaRPr lang="da-DK"/>
          </a:p>
        </p:txBody>
      </p:sp>
      <p:sp>
        <p:nvSpPr>
          <p:cNvPr id="8" name="Tekstfelt 7">
            <a:extLst>
              <a:ext uri="{FF2B5EF4-FFF2-40B4-BE49-F238E27FC236}">
                <a16:creationId xmlns:a16="http://schemas.microsoft.com/office/drawing/2014/main" id="{71617B48-7543-69B0-39B9-E119AEF6F575}"/>
              </a:ext>
            </a:extLst>
          </p:cNvPr>
          <p:cNvSpPr txBox="1"/>
          <p:nvPr/>
        </p:nvSpPr>
        <p:spPr>
          <a:xfrm>
            <a:off x="927912" y="4423131"/>
            <a:ext cx="10150842" cy="2031325"/>
          </a:xfrm>
          <a:prstGeom prst="rect">
            <a:avLst/>
          </a:prstGeom>
          <a:noFill/>
        </p:spPr>
        <p:txBody>
          <a:bodyPr wrap="square" lIns="91440" tIns="45720" rIns="91440" bIns="45720" anchor="t">
            <a:spAutoFit/>
          </a:bodyPr>
          <a:lstStyle/>
          <a:p>
            <a:r>
              <a:rPr lang="da-DK" sz="1800" u="sng">
                <a:solidFill>
                  <a:schemeClr val="accent1">
                    <a:lumMod val="75000"/>
                    <a:lumOff val="25000"/>
                  </a:schemeClr>
                </a:solidFill>
              </a:rPr>
              <a:t>System 1 og system 2 øvelser:</a:t>
            </a:r>
            <a:br>
              <a:rPr lang="da-DK" u="sng">
                <a:solidFill>
                  <a:schemeClr val="accent1">
                    <a:lumMod val="75000"/>
                    <a:lumOff val="25000"/>
                  </a:schemeClr>
                </a:solidFill>
              </a:rPr>
            </a:br>
            <a:endParaRPr lang="da-DK" sz="1800" u="sng">
              <a:solidFill>
                <a:schemeClr val="accent1">
                  <a:lumMod val="75000"/>
                  <a:lumOff val="25000"/>
                </a:schemeClr>
              </a:solidFill>
            </a:endParaRPr>
          </a:p>
          <a:p>
            <a:pPr marL="285750" indent="-285750">
              <a:buFont typeface="Arial"/>
              <a:buChar char="•"/>
            </a:pPr>
            <a:r>
              <a:rPr lang="da-DK" sz="1800">
                <a:solidFill>
                  <a:schemeClr val="accent1">
                    <a:lumMod val="75000"/>
                    <a:lumOff val="25000"/>
                  </a:schemeClr>
                </a:solidFill>
              </a:rPr>
              <a:t>Skriv dit navn med din foretrukne hånd. Skriv det bagefter med den anden. </a:t>
            </a:r>
          </a:p>
          <a:p>
            <a:pPr marL="742950" lvl="1" indent="-285750">
              <a:buFontTx/>
              <a:buChar char="-"/>
            </a:pPr>
            <a:r>
              <a:rPr lang="da-DK">
                <a:solidFill>
                  <a:schemeClr val="accent1">
                    <a:lumMod val="75000"/>
                    <a:lumOff val="25000"/>
                  </a:schemeClr>
                </a:solidFill>
              </a:rPr>
              <a:t>Reflekter kortvarigt sammen om, hvad I lægger mærke til, der sker i jeres hjerne og i jeres krop?</a:t>
            </a:r>
            <a:br>
              <a:rPr lang="da-DK">
                <a:solidFill>
                  <a:schemeClr val="accent1">
                    <a:lumMod val="75000"/>
                    <a:lumOff val="25000"/>
                  </a:schemeClr>
                </a:solidFill>
              </a:rPr>
            </a:br>
            <a:endParaRPr lang="da-DK">
              <a:solidFill>
                <a:schemeClr val="accent1">
                  <a:lumMod val="75000"/>
                  <a:lumOff val="25000"/>
                </a:schemeClr>
              </a:solidFill>
            </a:endParaRPr>
          </a:p>
          <a:p>
            <a:pPr marL="285750" indent="-285750">
              <a:buFont typeface="Arial"/>
              <a:buChar char="•"/>
            </a:pPr>
            <a:r>
              <a:rPr lang="da-DK" sz="1800">
                <a:solidFill>
                  <a:schemeClr val="accent1">
                    <a:lumMod val="75000"/>
                    <a:lumOff val="25000"/>
                  </a:schemeClr>
                </a:solidFill>
              </a:rPr>
              <a:t>Byg en papirsflyver sammen din makker, og I må kun bruge én hånd hver </a:t>
            </a:r>
          </a:p>
          <a:p>
            <a:pPr marL="742950" lvl="1" indent="-285750">
              <a:buFontTx/>
              <a:buChar char="-"/>
            </a:pPr>
            <a:r>
              <a:rPr lang="da-DK">
                <a:solidFill>
                  <a:schemeClr val="accent1">
                    <a:lumMod val="75000"/>
                    <a:lumOff val="25000"/>
                  </a:schemeClr>
                </a:solidFill>
              </a:rPr>
              <a:t>Hvad lægger I mærke til?</a:t>
            </a:r>
          </a:p>
        </p:txBody>
      </p:sp>
      <p:sp>
        <p:nvSpPr>
          <p:cNvPr id="9" name="Tekstfelt 8">
            <a:extLst>
              <a:ext uri="{FF2B5EF4-FFF2-40B4-BE49-F238E27FC236}">
                <a16:creationId xmlns:a16="http://schemas.microsoft.com/office/drawing/2014/main" id="{0BC84487-6053-337D-A581-EA7AEC0BA6BC}"/>
              </a:ext>
            </a:extLst>
          </p:cNvPr>
          <p:cNvSpPr txBox="1"/>
          <p:nvPr/>
        </p:nvSpPr>
        <p:spPr>
          <a:xfrm>
            <a:off x="924885" y="1408286"/>
            <a:ext cx="5293453" cy="369332"/>
          </a:xfrm>
          <a:prstGeom prst="rect">
            <a:avLst/>
          </a:prstGeom>
          <a:noFill/>
        </p:spPr>
        <p:txBody>
          <a:bodyPr wrap="square" rtlCol="0">
            <a:spAutoFit/>
          </a:bodyPr>
          <a:lstStyle/>
          <a:p>
            <a:r>
              <a:rPr lang="da-DK" b="1"/>
              <a:t>Hjerne 1 og Hjerne 2</a:t>
            </a:r>
          </a:p>
        </p:txBody>
      </p:sp>
    </p:spTree>
    <p:extLst>
      <p:ext uri="{BB962C8B-B14F-4D97-AF65-F5344CB8AC3E}">
        <p14:creationId xmlns:p14="http://schemas.microsoft.com/office/powerpoint/2010/main" val="305783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1000"/>
                                        <p:tgtEl>
                                          <p:spTgt spid="8">
                                            <p:txEl>
                                              <p:pRg st="1" end="1"/>
                                            </p:txEl>
                                          </p:spTgt>
                                        </p:tgtEl>
                                      </p:cBhvr>
                                    </p:animEffect>
                                    <p:anim calcmode="lin" valueType="num">
                                      <p:cBhvr>
                                        <p:cTn id="13"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1000"/>
                                        <p:tgtEl>
                                          <p:spTgt spid="8">
                                            <p:txEl>
                                              <p:pRg st="2" end="2"/>
                                            </p:txEl>
                                          </p:spTgt>
                                        </p:tgtEl>
                                      </p:cBhvr>
                                    </p:animEffect>
                                    <p:anim calcmode="lin" valueType="num">
                                      <p:cBhvr>
                                        <p:cTn id="1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8">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fade">
                                      <p:cBhvr>
                                        <p:cTn id="22" dur="1000"/>
                                        <p:tgtEl>
                                          <p:spTgt spid="8">
                                            <p:txEl>
                                              <p:pRg st="3" end="3"/>
                                            </p:txEl>
                                          </p:spTgt>
                                        </p:tgtEl>
                                      </p:cBhvr>
                                    </p:animEffect>
                                    <p:anim calcmode="lin" valueType="num">
                                      <p:cBhvr>
                                        <p:cTn id="23"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8">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fade">
                                      <p:cBhvr>
                                        <p:cTn id="27" dur="1000"/>
                                        <p:tgtEl>
                                          <p:spTgt spid="8">
                                            <p:txEl>
                                              <p:pRg st="4" end="4"/>
                                            </p:txEl>
                                          </p:spTgt>
                                        </p:tgtEl>
                                      </p:cBhvr>
                                    </p:animEffect>
                                    <p:anim calcmode="lin" valueType="num">
                                      <p:cBhvr>
                                        <p:cTn id="28"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515568" y="1902920"/>
            <a:ext cx="5258315" cy="4404635"/>
            <a:chOff x="1429" y="703"/>
            <a:chExt cx="2858" cy="2858"/>
          </a:xfrm>
        </p:grpSpPr>
        <p:sp>
          <p:nvSpPr>
            <p:cNvPr id="13317" name="AutoShape 5"/>
            <p:cNvSpPr>
              <a:spLocks noChangeAspect="1" noChangeArrowheads="1" noTextEdit="1"/>
            </p:cNvSpPr>
            <p:nvPr/>
          </p:nvSpPr>
          <p:spPr bwMode="auto">
            <a:xfrm>
              <a:off x="1429" y="703"/>
              <a:ext cx="2858" cy="28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da-DK"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318" name="_s13318"/>
            <p:cNvSpPr>
              <a:spLocks noChangeArrowheads="1"/>
            </p:cNvSpPr>
            <p:nvPr/>
          </p:nvSpPr>
          <p:spPr bwMode="auto">
            <a:xfrm flipV="1">
              <a:off x="2405" y="956"/>
              <a:ext cx="906" cy="784"/>
            </a:xfrm>
            <a:custGeom>
              <a:avLst/>
              <a:gdLst>
                <a:gd name="G0" fmla="+- 10800 0 0"/>
                <a:gd name="G1" fmla="+- 21600 0 10800"/>
                <a:gd name="G2" fmla="*/ 10800 1 2"/>
                <a:gd name="G3" fmla="+- 21600 0 G2"/>
                <a:gd name="G4" fmla="+/ 10800 21600 2"/>
                <a:gd name="G5" fmla="+/ G1 0 2"/>
                <a:gd name="G6" fmla="*/ 21600 21600 10800"/>
                <a:gd name="G7" fmla="*/ G6 1 2"/>
                <a:gd name="G8" fmla="+- 21600 0 G7"/>
                <a:gd name="G9" fmla="*/ 21600 1 2"/>
                <a:gd name="G10" fmla="+- 10800 0 G9"/>
                <a:gd name="G11" fmla="?: G10 G8 0"/>
                <a:gd name="G12" fmla="?: G10 G7 21600"/>
                <a:gd name="T0" fmla="*/ 16200 w 21600"/>
                <a:gd name="T1" fmla="*/ 10800 h 21600"/>
                <a:gd name="T2" fmla="*/ 10800 w 21600"/>
                <a:gd name="T3" fmla="*/ 21600 h 21600"/>
                <a:gd name="T4" fmla="*/ 5400 w 21600"/>
                <a:gd name="T5" fmla="*/ 10800 h 21600"/>
                <a:gd name="T6" fmla="*/ 10800 w 21600"/>
                <a:gd name="T7" fmla="*/ 0 h 21600"/>
                <a:gd name="T8" fmla="*/ 7200 w 21600"/>
                <a:gd name="T9" fmla="*/ 7200 h 21600"/>
                <a:gd name="T10" fmla="*/ 14400 w 21600"/>
                <a:gd name="T11" fmla="*/ 14400 h 21600"/>
              </a:gdLst>
              <a:ahLst/>
              <a:cxnLst>
                <a:cxn ang="0">
                  <a:pos x="T0" y="T1"/>
                </a:cxn>
                <a:cxn ang="0">
                  <a:pos x="T2" y="T3"/>
                </a:cxn>
                <a:cxn ang="0">
                  <a:pos x="T4" y="T5"/>
                </a:cxn>
                <a:cxn ang="0">
                  <a:pos x="T6" y="T7"/>
                </a:cxn>
              </a:cxnLst>
              <a:rect l="T8" t="T9" r="T10" b="T11"/>
              <a:pathLst>
                <a:path w="21600" h="21600">
                  <a:moveTo>
                    <a:pt x="0" y="0"/>
                  </a:moveTo>
                  <a:lnTo>
                    <a:pt x="10800" y="21600"/>
                  </a:lnTo>
                  <a:lnTo>
                    <a:pt x="10800" y="21600"/>
                  </a:lnTo>
                  <a:lnTo>
                    <a:pt x="21600" y="0"/>
                  </a:lnTo>
                  <a:close/>
                </a:path>
              </a:pathLst>
            </a:custGeom>
            <a:solidFill>
              <a:schemeClr val="accent3">
                <a:lumMod val="75000"/>
              </a:schemeClr>
            </a:solidFill>
            <a:ln w="4670">
              <a:solidFill>
                <a:schemeClr val="tx1"/>
              </a:solidFill>
              <a:miter lim="800000"/>
              <a:headEnd/>
              <a:tailEnd/>
            </a:ln>
          </p:spPr>
          <p:txBody>
            <a:bodyPr rot="10800000" wrap="none" lIns="0" tIns="0" rIns="0" bIns="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da-DK" sz="12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da-DK" sz="12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da-DK" sz="12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Mit-vers</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Privat/hjemme</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Personligt domæne</a:t>
              </a: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da-DK" sz="12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319" name="_s13319"/>
            <p:cNvSpPr>
              <a:spLocks noChangeArrowheads="1"/>
            </p:cNvSpPr>
            <p:nvPr/>
          </p:nvSpPr>
          <p:spPr bwMode="auto">
            <a:xfrm flipV="1">
              <a:off x="1953" y="1740"/>
              <a:ext cx="1810" cy="78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lumMod val="75000"/>
                <a:lumOff val="25000"/>
              </a:schemeClr>
            </a:solidFill>
            <a:ln w="4699">
              <a:solidFill>
                <a:schemeClr val="tx1"/>
              </a:solidFill>
              <a:miter lim="800000"/>
              <a:headEnd/>
              <a:tailEnd/>
            </a:ln>
          </p:spPr>
          <p:txBody>
            <a:bodyPr rot="10800000" wrap="none" lIns="0" tIns="0" rIns="0" bIns="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err="1">
                  <a:ln>
                    <a:noFill/>
                  </a:ln>
                  <a:solidFill>
                    <a:prstClr val="white"/>
                  </a:solidFill>
                  <a:effectLst/>
                  <a:uLnTx/>
                  <a:uFillTx/>
                  <a:latin typeface="Calibri" panose="020F0502020204030204"/>
                  <a:ea typeface="+mn-ea"/>
                  <a:cs typeface="+mn-cs"/>
                </a:rPr>
                <a:t>Multi</a:t>
              </a: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-vers</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Refleksionens domæne</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Eftertanke/”at tænke sig selv om”</a:t>
              </a:r>
            </a:p>
          </p:txBody>
        </p:sp>
        <p:sp>
          <p:nvSpPr>
            <p:cNvPr id="13320" name="_s13320"/>
            <p:cNvSpPr>
              <a:spLocks noChangeArrowheads="1"/>
            </p:cNvSpPr>
            <p:nvPr/>
          </p:nvSpPr>
          <p:spPr bwMode="auto">
            <a:xfrm flipV="1">
              <a:off x="1500" y="2524"/>
              <a:ext cx="2716" cy="784"/>
            </a:xfrm>
            <a:custGeom>
              <a:avLst/>
              <a:gdLst>
                <a:gd name="G0" fmla="+- 3600 0 0"/>
                <a:gd name="G1" fmla="+- 21600 0 3600"/>
                <a:gd name="G2" fmla="*/ 3600 1 2"/>
                <a:gd name="G3" fmla="+- 21600 0 G2"/>
                <a:gd name="G4" fmla="+/ 3600 21600 2"/>
                <a:gd name="G5" fmla="+/ G1 0 2"/>
                <a:gd name="G6" fmla="*/ 21600 21600 3600"/>
                <a:gd name="G7" fmla="*/ G6 1 2"/>
                <a:gd name="G8" fmla="+- 21600 0 G7"/>
                <a:gd name="G9" fmla="*/ 21600 1 2"/>
                <a:gd name="G10" fmla="+- 3600 0 G9"/>
                <a:gd name="G11" fmla="?: G10 G8 0"/>
                <a:gd name="G12" fmla="?: G10 G7 21600"/>
                <a:gd name="T0" fmla="*/ 19800 w 21600"/>
                <a:gd name="T1" fmla="*/ 10800 h 21600"/>
                <a:gd name="T2" fmla="*/ 10800 w 21600"/>
                <a:gd name="T3" fmla="*/ 21600 h 21600"/>
                <a:gd name="T4" fmla="*/ 1800 w 21600"/>
                <a:gd name="T5" fmla="*/ 10800 h 21600"/>
                <a:gd name="T6" fmla="*/ 10800 w 21600"/>
                <a:gd name="T7" fmla="*/ 0 h 21600"/>
                <a:gd name="T8" fmla="*/ 3600 w 21600"/>
                <a:gd name="T9" fmla="*/ 3600 h 21600"/>
                <a:gd name="T10" fmla="*/ 18000 w 21600"/>
                <a:gd name="T11" fmla="*/ 18000 h 21600"/>
              </a:gdLst>
              <a:ahLst/>
              <a:cxnLst>
                <a:cxn ang="0">
                  <a:pos x="T0" y="T1"/>
                </a:cxn>
                <a:cxn ang="0">
                  <a:pos x="T2" y="T3"/>
                </a:cxn>
                <a:cxn ang="0">
                  <a:pos x="T4" y="T5"/>
                </a:cxn>
                <a:cxn ang="0">
                  <a:pos x="T6" y="T7"/>
                </a:cxn>
              </a:cxnLst>
              <a:rect l="T8" t="T9" r="T10" b="T11"/>
              <a:pathLst>
                <a:path w="21600" h="21600">
                  <a:moveTo>
                    <a:pt x="0" y="0"/>
                  </a:moveTo>
                  <a:lnTo>
                    <a:pt x="3600" y="21600"/>
                  </a:lnTo>
                  <a:lnTo>
                    <a:pt x="18000" y="21600"/>
                  </a:lnTo>
                  <a:lnTo>
                    <a:pt x="21600" y="0"/>
                  </a:lnTo>
                  <a:close/>
                </a:path>
              </a:pathLst>
            </a:custGeom>
            <a:solidFill>
              <a:schemeClr val="accent1"/>
            </a:solidFill>
            <a:ln w="4699">
              <a:solidFill>
                <a:schemeClr val="tx1"/>
              </a:solidFill>
              <a:miter lim="800000"/>
              <a:headEnd/>
              <a:tailEnd/>
            </a:ln>
          </p:spPr>
          <p:txBody>
            <a:bodyPr rot="10800000" wrap="none" lIns="0" tIns="0" rIns="0" bIns="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err="1">
                  <a:ln>
                    <a:noFill/>
                  </a:ln>
                  <a:solidFill>
                    <a:prstClr val="white"/>
                  </a:solidFill>
                  <a:effectLst/>
                  <a:uLnTx/>
                  <a:uFillTx/>
                  <a:latin typeface="Calibri" panose="020F0502020204030204"/>
                  <a:ea typeface="+mn-ea"/>
                  <a:cs typeface="+mn-cs"/>
                </a:rPr>
                <a:t>Uni-vers</a:t>
              </a:r>
              <a:endParaRPr kumimoji="0" lang="da-DK" sz="12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Produktionens domæne</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a:ln>
                    <a:noFill/>
                  </a:ln>
                  <a:solidFill>
                    <a:prstClr val="white"/>
                  </a:solidFill>
                  <a:effectLst/>
                  <a:uLnTx/>
                  <a:uFillTx/>
                  <a:latin typeface="Calibri" panose="020F0502020204030204"/>
                  <a:ea typeface="+mn-ea"/>
                  <a:cs typeface="+mn-cs"/>
                </a:rPr>
                <a:t>Værdi/effekt for borgeren</a:t>
              </a:r>
            </a:p>
          </p:txBody>
        </p:sp>
      </p:grpSp>
      <p:sp>
        <p:nvSpPr>
          <p:cNvPr id="13322" name="Text Box 10"/>
          <p:cNvSpPr txBox="1">
            <a:spLocks noChangeArrowheads="1"/>
          </p:cNvSpPr>
          <p:nvPr/>
        </p:nvSpPr>
        <p:spPr bwMode="auto">
          <a:xfrm>
            <a:off x="4426646" y="1596113"/>
            <a:ext cx="3646932" cy="123495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1440" tIns="45720" rIns="91440" bIns="45720" anchor="t">
            <a:spAutoFit/>
          </a:bodyPr>
          <a:lstStyle/>
          <a:p>
            <a:pPr marL="0" marR="0" lvl="0" indent="0" algn="l" defTabSz="514350" rtl="0" eaLnBrk="1" fontAlgn="auto" latinLnBrk="0" hangingPunct="1">
              <a:lnSpc>
                <a:spcPct val="100000"/>
              </a:lnSpc>
              <a:spcBef>
                <a:spcPct val="50000"/>
              </a:spcBef>
              <a:spcAft>
                <a:spcPts val="0"/>
              </a:spcAft>
              <a:buClrTx/>
              <a:buSzTx/>
              <a:buFontTx/>
              <a:buNone/>
              <a:tabLst/>
              <a:defRPr/>
            </a:pPr>
            <a:r>
              <a:rPr kumimoji="0" lang="da-DK" sz="1350" b="1" i="0" u="sng" strike="noStrike" kern="1200" cap="none" spc="0" normalizeH="0" baseline="0" noProof="0">
                <a:ln>
                  <a:noFill/>
                </a:ln>
                <a:solidFill>
                  <a:prstClr val="black"/>
                </a:solidFill>
                <a:effectLst/>
                <a:uLnTx/>
                <a:uFillTx/>
                <a:latin typeface="Calibri" panose="020F0502020204030204"/>
                <a:ea typeface="+mn-ea"/>
                <a:cs typeface="+mn-cs"/>
              </a:rPr>
              <a:t>Personlig logik</a:t>
            </a:r>
          </a:p>
          <a:p>
            <a:pPr defTabSz="685800">
              <a:spcBef>
                <a:spcPct val="50000"/>
              </a:spcBef>
              <a:defRPr/>
            </a:pPr>
            <a:r>
              <a:rPr kumimoji="0" lang="da-DK" sz="1350" b="0" i="0" u="none" strike="noStrike" kern="1200" cap="none" spc="0" normalizeH="0" baseline="0" noProof="0">
                <a:ln>
                  <a:noFill/>
                </a:ln>
                <a:solidFill>
                  <a:prstClr val="black"/>
                </a:solidFill>
                <a:effectLst/>
                <a:uLnTx/>
                <a:uFillTx/>
                <a:latin typeface="Calibri" panose="020F0502020204030204"/>
                <a:ea typeface="+mn-ea"/>
                <a:cs typeface="+mn-cs"/>
              </a:rPr>
              <a:t>Den personlige smag, moral, private holdninger, overbevisninger, værdier og præferencer, der afgør vores handlinger.  Hvad er godt, hvad er skidt. Her bor ”</a:t>
            </a:r>
            <a:r>
              <a:rPr lang="da-DK" sz="1350" err="1">
                <a:solidFill>
                  <a:prstClr val="black"/>
                </a:solidFill>
                <a:latin typeface="Calibri" panose="020F0502020204030204"/>
              </a:rPr>
              <a:t>synsningerne</a:t>
            </a:r>
            <a:r>
              <a:rPr kumimoji="0" lang="da-DK" sz="1350" b="0" i="0" u="none" strike="noStrike" kern="1200" cap="none" spc="0" normalizeH="0" baseline="0" noProof="0">
                <a:ln>
                  <a:noFill/>
                </a:ln>
                <a:solidFill>
                  <a:prstClr val="black"/>
                </a:solidFill>
                <a:effectLst/>
                <a:uLnTx/>
                <a:uFillTx/>
                <a:latin typeface="Calibri" panose="020F0502020204030204"/>
                <a:ea typeface="+mn-ea"/>
                <a:cs typeface="+mn-cs"/>
              </a:rPr>
              <a:t>”.</a:t>
            </a:r>
            <a:r>
              <a:rPr lang="da-DK" sz="1350">
                <a:solidFill>
                  <a:prstClr val="black"/>
                </a:solidFill>
                <a:latin typeface="Calibri" panose="020F0502020204030204"/>
              </a:rPr>
              <a:t>  </a:t>
            </a:r>
            <a:endParaRPr kumimoji="0" lang="en-US"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323" name="Text Box 11"/>
          <p:cNvSpPr txBox="1">
            <a:spLocks noChangeArrowheads="1"/>
          </p:cNvSpPr>
          <p:nvPr/>
        </p:nvSpPr>
        <p:spPr bwMode="auto">
          <a:xfrm>
            <a:off x="5983243" y="3101851"/>
            <a:ext cx="3980737" cy="14427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da-DK" sz="1350" b="1" i="0" u="sng" strike="noStrike" kern="1200" cap="none" spc="0" normalizeH="0" baseline="0" noProof="0">
                <a:ln>
                  <a:noFill/>
                </a:ln>
                <a:solidFill>
                  <a:prstClr val="black"/>
                </a:solidFill>
                <a:effectLst/>
                <a:uLnTx/>
                <a:uFillTx/>
                <a:latin typeface="Calibri" panose="020F0502020204030204"/>
                <a:ea typeface="+mn-ea"/>
                <a:cs typeface="+mn-cs"/>
              </a:rPr>
              <a:t>R</a:t>
            </a:r>
            <a:r>
              <a:rPr kumimoji="0" lang="da-DK" sz="1350" b="1" i="0" u="sng" strike="noStrike" kern="1200" cap="none" spc="0" normalizeH="0" baseline="0" noProof="0" err="1">
                <a:ln>
                  <a:noFill/>
                </a:ln>
                <a:solidFill>
                  <a:prstClr val="black"/>
                </a:solidFill>
                <a:effectLst/>
                <a:uLnTx/>
                <a:uFillTx/>
                <a:latin typeface="Calibri" panose="020F0502020204030204"/>
                <a:ea typeface="+mn-ea"/>
                <a:cs typeface="+mn-cs"/>
              </a:rPr>
              <a:t>efleksion</a:t>
            </a:r>
            <a:endParaRPr kumimoji="0" lang="da-DK" sz="1350" b="1" i="0" u="sng"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da-DK" sz="1350" b="0" i="0" u="none" strike="noStrike" kern="1200" cap="none" spc="0" normalizeH="0" baseline="0" noProof="0">
                <a:ln>
                  <a:noFill/>
                </a:ln>
                <a:solidFill>
                  <a:prstClr val="black"/>
                </a:solidFill>
                <a:effectLst/>
                <a:uLnTx/>
                <a:uFillTx/>
                <a:latin typeface="Calibri" panose="020F0502020204030204"/>
                <a:ea typeface="+mn-ea"/>
                <a:cs typeface="+mn-cs"/>
              </a:rPr>
              <a:t>I dette domæne træffes ikke beslutninger. Du lytter aktivt til forskellige erfaringer og andres opfattelser. Der er ingen vedtagne sandheder, ikke noget rigtigt eller forkert. Ikke enighed, men udveksling af synspunkter. ”Det får mig til at tænke…”.</a:t>
            </a:r>
            <a:endParaRPr kumimoji="0" lang="en-US"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324" name="Text Box 12"/>
          <p:cNvSpPr txBox="1">
            <a:spLocks noChangeArrowheads="1"/>
          </p:cNvSpPr>
          <p:nvPr/>
        </p:nvSpPr>
        <p:spPr bwMode="auto">
          <a:xfrm>
            <a:off x="7117531" y="4752303"/>
            <a:ext cx="4022653" cy="16504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1440" tIns="45720" rIns="91440" bIns="45720" anchor="t">
            <a:spAutoFit/>
          </a:body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da-DK" sz="1350" b="1" i="0" u="sng" strike="noStrike" kern="1200" cap="none" spc="0" normalizeH="0" baseline="0" noProof="0">
                <a:ln>
                  <a:noFill/>
                </a:ln>
                <a:solidFill>
                  <a:prstClr val="black"/>
                </a:solidFill>
                <a:effectLst/>
                <a:uLnTx/>
                <a:uFillTx/>
                <a:latin typeface="Calibri" panose="020F0502020204030204"/>
                <a:ea typeface="+mn-ea"/>
                <a:cs typeface="+mn-cs"/>
              </a:rPr>
              <a:t>Beslutningen</a:t>
            </a:r>
          </a:p>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da-DK" sz="1350" b="0" i="0" u="none" strike="noStrike" kern="1200" cap="none" spc="0" normalizeH="0" baseline="0" noProof="0">
                <a:ln>
                  <a:noFill/>
                </a:ln>
                <a:solidFill>
                  <a:prstClr val="black"/>
                </a:solidFill>
                <a:effectLst/>
                <a:uLnTx/>
                <a:uFillTx/>
                <a:latin typeface="Calibri" panose="020F0502020204030204"/>
                <a:ea typeface="+mn-ea"/>
                <a:cs typeface="+mn-cs"/>
              </a:rPr>
              <a:t>Regler, rammer, overenskomster, klarhed, rigtig og forkert. Når vi løser opgaven på den her måde, hvilken værdi skaber det så for borgeren? Er det, jeg synes i det personlige domæne også </a:t>
            </a:r>
            <a:r>
              <a:rPr lang="da-DK" sz="1350">
                <a:solidFill>
                  <a:prstClr val="black"/>
                </a:solidFill>
                <a:latin typeface="Calibri" panose="020F0502020204030204"/>
              </a:rPr>
              <a:t>hensigtsmæssigt</a:t>
            </a:r>
            <a:r>
              <a:rPr kumimoji="0" lang="da-DK" sz="1350" b="0" i="0" u="none" strike="noStrike" kern="1200" cap="none" spc="0" normalizeH="0" baseline="0" noProof="0">
                <a:ln>
                  <a:noFill/>
                </a:ln>
                <a:solidFill>
                  <a:prstClr val="black"/>
                </a:solidFill>
                <a:effectLst/>
                <a:uLnTx/>
                <a:uFillTx/>
                <a:latin typeface="Calibri" panose="020F0502020204030204"/>
                <a:ea typeface="+mn-ea"/>
                <a:cs typeface="+mn-cs"/>
              </a:rPr>
              <a:t>, når jeg tænker på modtageren af min ydelse/løsning/beslutning?</a:t>
            </a:r>
            <a:endParaRPr kumimoji="0" lang="en-US" sz="135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Rektangel 1"/>
          <p:cNvSpPr/>
          <p:nvPr/>
        </p:nvSpPr>
        <p:spPr>
          <a:xfrm>
            <a:off x="1697024" y="1038311"/>
            <a:ext cx="9280486" cy="369332"/>
          </a:xfrm>
          <a:prstGeom prst="rect">
            <a:avLst/>
          </a:prstGeom>
        </p:spPr>
        <p:txBody>
          <a:bodyPr wrap="square">
            <a:spAutoFit/>
          </a:bodyPr>
          <a:lstStyle/>
          <a:p>
            <a:pPr marL="0" marR="0" lvl="0" indent="0" defTabSz="685800" rtl="0" eaLnBrk="1" fontAlgn="auto" latinLnBrk="0" hangingPunct="1">
              <a:lnSpc>
                <a:spcPct val="100000"/>
              </a:lnSpc>
              <a:spcBef>
                <a:spcPts val="0"/>
              </a:spcBef>
              <a:spcAft>
                <a:spcPts val="0"/>
              </a:spcAft>
              <a:buClrTx/>
              <a:buSzTx/>
              <a:buFontTx/>
              <a:buNone/>
              <a:tabLst/>
              <a:defRPr/>
            </a:pPr>
            <a:r>
              <a:rPr kumimoji="0" lang="da-DK" b="1" i="0" u="none" strike="noStrike" kern="1200" cap="none" spc="0" normalizeH="0" baseline="0" noProof="0">
                <a:ln>
                  <a:noFill/>
                </a:ln>
                <a:effectLst/>
                <a:uLnTx/>
                <a:uFillTx/>
                <a:latin typeface="Calibri" panose="020F0502020204030204"/>
                <a:ea typeface="+mn-ea"/>
                <a:cs typeface="Arial"/>
              </a:rPr>
              <a:t>DOMÆNE-trekanten: </a:t>
            </a:r>
            <a:r>
              <a:rPr kumimoji="0" lang="da-DK" b="1" i="1" u="none" strike="noStrike" kern="1200" cap="none" spc="0" normalizeH="0" baseline="0" noProof="0">
                <a:ln>
                  <a:noFill/>
                </a:ln>
                <a:solidFill>
                  <a:prstClr val="black"/>
                </a:solidFill>
                <a:effectLst/>
                <a:uLnTx/>
                <a:uFillTx/>
                <a:latin typeface="Calibri" panose="020F0502020204030204"/>
                <a:ea typeface="+mn-ea"/>
                <a:cs typeface="Arial"/>
              </a:rPr>
              <a:t>Hvor henter jeg min argumentation fra i faglige samtaler</a:t>
            </a:r>
            <a:r>
              <a:rPr kumimoji="0" lang="da-DK" sz="1500" b="1" i="1" u="none" strike="noStrike" kern="1200" cap="none" spc="0" normalizeH="0" baseline="0" noProof="0">
                <a:ln>
                  <a:noFill/>
                </a:ln>
                <a:solidFill>
                  <a:prstClr val="black"/>
                </a:solidFill>
                <a:effectLst/>
                <a:uLnTx/>
                <a:uFillTx/>
                <a:latin typeface="Calibri" panose="020F0502020204030204"/>
                <a:ea typeface="+mn-ea"/>
                <a:cs typeface="Arial"/>
              </a:rPr>
              <a:t>?</a:t>
            </a:r>
            <a:endParaRPr kumimoji="0" lang="da-DK" sz="1500" b="0" i="1" u="none" strike="noStrike" kern="1200" cap="none" spc="0" normalizeH="0" baseline="0" noProof="0">
              <a:ln>
                <a:noFill/>
              </a:ln>
              <a:solidFill>
                <a:prstClr val="black"/>
              </a:solidFill>
              <a:effectLst/>
              <a:uLnTx/>
              <a:uFillTx/>
              <a:latin typeface="Calibri" panose="020F0502020204030204"/>
              <a:ea typeface="+mn-ea"/>
              <a:cs typeface="Arial"/>
            </a:endParaRPr>
          </a:p>
        </p:txBody>
      </p:sp>
      <p:sp>
        <p:nvSpPr>
          <p:cNvPr id="5" name="Tekstfelt 4">
            <a:extLst>
              <a:ext uri="{FF2B5EF4-FFF2-40B4-BE49-F238E27FC236}">
                <a16:creationId xmlns:a16="http://schemas.microsoft.com/office/drawing/2014/main" id="{788666F1-187F-B5D0-01A7-FB1C9F711AF2}"/>
              </a:ext>
            </a:extLst>
          </p:cNvPr>
          <p:cNvSpPr txBox="1"/>
          <p:nvPr/>
        </p:nvSpPr>
        <p:spPr>
          <a:xfrm>
            <a:off x="1343000" y="663066"/>
            <a:ext cx="9280486" cy="369332"/>
          </a:xfrm>
          <a:prstGeom prst="rect">
            <a:avLst/>
          </a:prstGeom>
          <a:noFill/>
        </p:spPr>
        <p:txBody>
          <a:bodyPr wrap="square" lIns="91440" tIns="45720" rIns="91440" bIns="45720" rtlCol="0" anchor="t">
            <a:spAutoFit/>
          </a:bodyPr>
          <a:lstStyle/>
          <a:p>
            <a:r>
              <a:rPr lang="da-DK"/>
              <a:t>Frederikssund</a:t>
            </a:r>
            <a:r>
              <a:rPr lang="da-DK" sz="1800">
                <a:latin typeface="+mn-lt"/>
              </a:rPr>
              <a:t> Bibliotekernes fælles </a:t>
            </a:r>
            <a:r>
              <a:rPr lang="da-DK"/>
              <a:t>ramme</a:t>
            </a:r>
            <a:r>
              <a:rPr lang="da-DK" sz="1800">
                <a:latin typeface="+mn-lt"/>
              </a:rPr>
              <a:t> - Hvad mener vi, når vi siger:</a:t>
            </a:r>
            <a:endParaRPr lang="da-DK"/>
          </a:p>
        </p:txBody>
      </p:sp>
    </p:spTree>
    <p:extLst>
      <p:ext uri="{BB962C8B-B14F-4D97-AF65-F5344CB8AC3E}">
        <p14:creationId xmlns:p14="http://schemas.microsoft.com/office/powerpoint/2010/main" val="3943349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49131A-5CA6-0F16-2A37-200DEFEDA23E}"/>
              </a:ext>
            </a:extLst>
          </p:cNvPr>
          <p:cNvSpPr>
            <a:spLocks noGrp="1"/>
          </p:cNvSpPr>
          <p:nvPr>
            <p:ph type="ctrTitle"/>
          </p:nvPr>
        </p:nvSpPr>
        <p:spPr/>
        <p:txBody>
          <a:bodyPr/>
          <a:lstStyle/>
          <a:p>
            <a:r>
              <a:rPr lang="da-DK"/>
              <a:t>De 5 værtskabsprincipper </a:t>
            </a:r>
          </a:p>
        </p:txBody>
      </p:sp>
      <p:sp>
        <p:nvSpPr>
          <p:cNvPr id="3" name="Undertitel 2">
            <a:extLst>
              <a:ext uri="{FF2B5EF4-FFF2-40B4-BE49-F238E27FC236}">
                <a16:creationId xmlns:a16="http://schemas.microsoft.com/office/drawing/2014/main" id="{C86838B4-D71D-094C-4B8E-C85866DC6761}"/>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2154290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a:p>
        </p:txBody>
      </p:sp>
      <p:sp>
        <p:nvSpPr>
          <p:cNvPr id="12" name="Rectangle 11">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9DA87F0-9AED-23F2-2F23-207CB417F9A1}"/>
              </a:ext>
            </a:extLst>
          </p:cNvPr>
          <p:cNvSpPr>
            <a:spLocks noGrp="1"/>
          </p:cNvSpPr>
          <p:nvPr>
            <p:ph type="title"/>
          </p:nvPr>
        </p:nvSpPr>
        <p:spPr>
          <a:xfrm>
            <a:off x="643468" y="1033389"/>
            <a:ext cx="4826256" cy="4825409"/>
          </a:xfrm>
        </p:spPr>
        <p:txBody>
          <a:bodyPr anchor="ctr">
            <a:normAutofit/>
          </a:bodyPr>
          <a:lstStyle/>
          <a:p>
            <a:r>
              <a:rPr lang="da-DK">
                <a:solidFill>
                  <a:schemeClr val="accent2"/>
                </a:solidFill>
              </a:rPr>
              <a:t>Vi er nærværende og er til stede, når vi er i kontakt med borgerne</a:t>
            </a:r>
            <a:br>
              <a:rPr lang="da-DK" sz="4000">
                <a:solidFill>
                  <a:schemeClr val="accent2"/>
                </a:solidFill>
              </a:rPr>
            </a:br>
            <a:endParaRPr lang="da-DK" sz="3800">
              <a:solidFill>
                <a:srgbClr val="FFFFFF"/>
              </a:solidFill>
            </a:endParaRPr>
          </a:p>
        </p:txBody>
      </p:sp>
      <p:sp>
        <p:nvSpPr>
          <p:cNvPr id="14" name="Rectangle 13">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Rectangle 15">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 name="Pladsholder til indhold 2">
            <a:extLst>
              <a:ext uri="{FF2B5EF4-FFF2-40B4-BE49-F238E27FC236}">
                <a16:creationId xmlns:a16="http://schemas.microsoft.com/office/drawing/2014/main" id="{23F898B6-B191-8D14-FE83-88D929A9ACE9}"/>
              </a:ext>
            </a:extLst>
          </p:cNvPr>
          <p:cNvSpPr>
            <a:spLocks noGrp="1"/>
          </p:cNvSpPr>
          <p:nvPr>
            <p:ph idx="1"/>
          </p:nvPr>
        </p:nvSpPr>
        <p:spPr>
          <a:xfrm>
            <a:off x="6755769" y="1033390"/>
            <a:ext cx="4864933" cy="5151980"/>
          </a:xfrm>
          <a:ln w="57150">
            <a:noFill/>
          </a:ln>
        </p:spPr>
        <p:txBody>
          <a:bodyPr anchor="ctr">
            <a:normAutofit fontScale="92500"/>
          </a:bodyPr>
          <a:lstStyle/>
          <a:p>
            <a:pPr marL="342900" lvl="0" indent="-342900">
              <a:buFont typeface="Wingdings" panose="05000000000000000000" pitchFamily="2" charset="2"/>
              <a:buChar char=""/>
            </a:pPr>
            <a:r>
              <a:rPr lang="da-DK" sz="200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Vær imødekommende/nærværende</a:t>
            </a:r>
          </a:p>
          <a:p>
            <a:pPr marL="342900" indent="-342900">
              <a:buFont typeface="Wingdings" panose="05000000000000000000" pitchFamily="2" charset="2"/>
              <a:buChar char=""/>
            </a:pPr>
            <a:r>
              <a:rPr lang="da-DK" sz="2000">
                <a:solidFill>
                  <a:schemeClr val="accent2">
                    <a:lumMod val="50000"/>
                  </a:schemeClr>
                </a:solidFill>
                <a:latin typeface="Calibri"/>
                <a:ea typeface="Calibri" panose="020F0502020204030204" pitchFamily="34" charset="0"/>
                <a:cs typeface="Times New Roman"/>
              </a:rPr>
              <a:t>Vi byder borgeren velkommen i øjenhøjde og med et opmærksomt smil. Kig op og hils på den enkelte borger. Alle skal føle sig set.</a:t>
            </a:r>
            <a:endParaRPr lang="da-DK" sz="2000">
              <a:solidFill>
                <a:schemeClr val="accent2">
                  <a:lumMod val="50000"/>
                </a:schemeClr>
              </a:solidFill>
              <a:effectLst/>
              <a:latin typeface="Calibri"/>
              <a:ea typeface="Calibri" panose="020F0502020204030204" pitchFamily="34" charset="0"/>
              <a:cs typeface="Times New Roman"/>
            </a:endParaRPr>
          </a:p>
          <a:p>
            <a:pPr marL="342900" lvl="0" indent="-342900">
              <a:spcAft>
                <a:spcPts val="800"/>
              </a:spcAft>
              <a:buFont typeface="Wingdings" panose="05000000000000000000" pitchFamily="2" charset="2"/>
              <a:buChar char=""/>
            </a:pPr>
            <a:r>
              <a:rPr lang="da-DK" sz="2000">
                <a:solidFill>
                  <a:schemeClr val="accent2">
                    <a:lumMod val="50000"/>
                  </a:schemeClr>
                </a:solidFill>
                <a:effectLst/>
                <a:latin typeface="Calibri"/>
                <a:ea typeface="Calibri" panose="020F0502020204030204" pitchFamily="34" charset="0"/>
                <a:cs typeface="Times New Roman"/>
              </a:rPr>
              <a:t>Vi udviser tålmodighed og interesse for den enkelte borger uden forudgående fordomme, således at den enkelte hjælpes bedst muligt</a:t>
            </a:r>
            <a:r>
              <a:rPr lang="da-DK" sz="2000">
                <a:solidFill>
                  <a:schemeClr val="accent2">
                    <a:lumMod val="50000"/>
                  </a:schemeClr>
                </a:solidFill>
                <a:latin typeface="Calibri"/>
                <a:ea typeface="Calibri" panose="020F0502020204030204" pitchFamily="34" charset="0"/>
                <a:cs typeface="Times New Roman"/>
              </a:rPr>
              <a:t>.</a:t>
            </a:r>
            <a:endParaRPr lang="da-DK" sz="2000">
              <a:solidFill>
                <a:schemeClr val="accent2">
                  <a:lumMod val="50000"/>
                </a:schemeClr>
              </a:solidFill>
              <a:effectLst/>
              <a:latin typeface="Calibri"/>
              <a:ea typeface="Calibri" panose="020F0502020204030204" pitchFamily="34" charset="0"/>
              <a:cs typeface="Times New Roman" panose="02020603050405020304" pitchFamily="18" charset="0"/>
            </a:endParaRPr>
          </a:p>
          <a:p>
            <a:pPr marL="0" lvl="0" indent="0">
              <a:spcAft>
                <a:spcPts val="800"/>
              </a:spcAft>
              <a:buNone/>
            </a:pPr>
            <a:endParaRPr lang="da-DK" sz="200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05435" indent="-305435"/>
            <a:r>
              <a:rPr lang="da-DK">
                <a:solidFill>
                  <a:schemeClr val="accent2">
                    <a:lumMod val="50000"/>
                  </a:schemeClr>
                </a:solidFill>
              </a:rPr>
              <a:t>Hvordan ser det ud, når vi møder en borger med åbenhed og nysgerrighed?</a:t>
            </a:r>
          </a:p>
          <a:p>
            <a:pPr marL="305435" indent="-305435"/>
            <a:r>
              <a:rPr lang="da-DK">
                <a:solidFill>
                  <a:schemeClr val="accent2">
                    <a:lumMod val="50000"/>
                  </a:schemeClr>
                </a:solidFill>
              </a:rPr>
              <a:t>Hvordan kan man se, at du er tålmodig, f.eks. i den </a:t>
            </a:r>
            <a:r>
              <a:rPr lang="da-DK" err="1">
                <a:solidFill>
                  <a:schemeClr val="accent2">
                    <a:lumMod val="50000"/>
                  </a:schemeClr>
                </a:solidFill>
              </a:rPr>
              <a:t>ubetjente</a:t>
            </a:r>
            <a:r>
              <a:rPr lang="da-DK">
                <a:solidFill>
                  <a:schemeClr val="accent2">
                    <a:lumMod val="50000"/>
                  </a:schemeClr>
                </a:solidFill>
              </a:rPr>
              <a:t> åbningstid?</a:t>
            </a:r>
          </a:p>
          <a:p>
            <a:pPr marL="305435" indent="-305435"/>
            <a:r>
              <a:rPr lang="da-DK">
                <a:solidFill>
                  <a:schemeClr val="accent2">
                    <a:lumMod val="50000"/>
                  </a:schemeClr>
                </a:solidFill>
                <a:latin typeface="Gill Sans MT"/>
                <a:ea typeface="Calibri" panose="020F0502020204030204" pitchFamily="34" charset="0"/>
                <a:cs typeface="Calibri"/>
              </a:rPr>
              <a:t>Hvad betyder det, at føle sig set?  Hvis jeg satte et kamera op, hvad ville du så få øje på?</a:t>
            </a:r>
            <a:endParaRPr lang="da-DK">
              <a:solidFill>
                <a:schemeClr val="accent2">
                  <a:lumMod val="50000"/>
                </a:schemeClr>
              </a:solidFill>
              <a:latin typeface="Gill Sans M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4873289"/>
      </p:ext>
    </p:extLst>
  </p:cSld>
  <p:clrMapOvr>
    <a:masterClrMapping/>
  </p:clrMapOvr>
</p:sld>
</file>

<file path=ppt/theme/theme1.xml><?xml version="1.0" encoding="utf-8"?>
<a:theme xmlns:a="http://schemas.openxmlformats.org/drawingml/2006/main" name="Dividende">
  <a:themeElements>
    <a:clrScheme name="Dividende">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6B9D74A7E82224983FBDFEAA39FBC45" ma:contentTypeVersion="17" ma:contentTypeDescription="Opret et nyt dokument." ma:contentTypeScope="" ma:versionID="e612d05f021913b0a056868e2e75123b">
  <xsd:schema xmlns:xsd="http://www.w3.org/2001/XMLSchema" xmlns:xs="http://www.w3.org/2001/XMLSchema" xmlns:p="http://schemas.microsoft.com/office/2006/metadata/properties" xmlns:ns2="badeac9e-394b-4f01-be18-696f71f8aa50" xmlns:ns3="a4f09d26-2a19-4157-86e9-99c8d65f0d61" targetNamespace="http://schemas.microsoft.com/office/2006/metadata/properties" ma:root="true" ma:fieldsID="0010a4963ab91001acc454745f1eca49" ns2:_="" ns3:_="">
    <xsd:import namespace="badeac9e-394b-4f01-be18-696f71f8aa50"/>
    <xsd:import namespace="a4f09d26-2a19-4157-86e9-99c8d65f0d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deac9e-394b-4f01-be18-696f71f8aa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ledmærker" ma:readOnly="false" ma:fieldId="{5cf76f15-5ced-4ddc-b409-7134ff3c332f}" ma:taxonomyMulti="true" ma:sspId="db05cb0a-a25e-4f7f-9856-a29c063d65a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f09d26-2a19-4157-86e9-99c8d65f0d61"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2" nillable="true" ma:displayName="Taxonomy Catch All Column" ma:hidden="true" ma:list="{540c5f0f-9bfd-4ca1-a956-c40dbf97ea1c}" ma:internalName="TaxCatchAll" ma:showField="CatchAllData" ma:web="a4f09d26-2a19-4157-86e9-99c8d65f0d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adeac9e-394b-4f01-be18-696f71f8aa50">
      <Terms xmlns="http://schemas.microsoft.com/office/infopath/2007/PartnerControls"/>
    </lcf76f155ced4ddcb4097134ff3c332f>
    <TaxCatchAll xmlns="a4f09d26-2a19-4157-86e9-99c8d65f0d61" xsi:nil="true"/>
  </documentManagement>
</p:properties>
</file>

<file path=customXml/itemProps1.xml><?xml version="1.0" encoding="utf-8"?>
<ds:datastoreItem xmlns:ds="http://schemas.openxmlformats.org/officeDocument/2006/customXml" ds:itemID="{F5C6ECCA-1B35-4978-B077-5A00462D7030}">
  <ds:schemaRefs>
    <ds:schemaRef ds:uri="http://schemas.microsoft.com/sharepoint/v3/contenttype/forms"/>
  </ds:schemaRefs>
</ds:datastoreItem>
</file>

<file path=customXml/itemProps2.xml><?xml version="1.0" encoding="utf-8"?>
<ds:datastoreItem xmlns:ds="http://schemas.openxmlformats.org/officeDocument/2006/customXml" ds:itemID="{B7B1B9F1-C8FD-4898-AE12-D84B3DDA3FDE}">
  <ds:schemaRefs>
    <ds:schemaRef ds:uri="a4f09d26-2a19-4157-86e9-99c8d65f0d61"/>
    <ds:schemaRef ds:uri="badeac9e-394b-4f01-be18-696f71f8aa5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B3CBA14-9374-4270-AC50-CBE6B2695CDB}">
  <ds:schemaRefs>
    <ds:schemaRef ds:uri="http://www.w3.org/XML/1998/namespace"/>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a4f09d26-2a19-4157-86e9-99c8d65f0d61"/>
    <ds:schemaRef ds:uri="badeac9e-394b-4f01-be18-696f71f8aa50"/>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Slice</Template>
  <TotalTime>0</TotalTime>
  <Words>1144</Words>
  <Application>Microsoft Office PowerPoint</Application>
  <PresentationFormat>Widescreen</PresentationFormat>
  <Paragraphs>120</Paragraphs>
  <Slides>14</Slides>
  <Notes>1</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14</vt:i4>
      </vt:variant>
    </vt:vector>
  </HeadingPairs>
  <TitlesOfParts>
    <vt:vector size="21" baseType="lpstr">
      <vt:lpstr>Arial</vt:lpstr>
      <vt:lpstr>Calibri</vt:lpstr>
      <vt:lpstr>Gill Sans MT</vt:lpstr>
      <vt:lpstr>Times New Roman</vt:lpstr>
      <vt:lpstr>Wingdings</vt:lpstr>
      <vt:lpstr>Wingdings 2</vt:lpstr>
      <vt:lpstr>Dividende</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De 5 værtskabsprincipper </vt:lpstr>
      <vt:lpstr>Vi er nærværende og er til stede, når vi er i kontakt med borgerne </vt:lpstr>
      <vt:lpstr>Borgeren får noget ekstra med – vi skal kende vores tilbud   </vt:lpstr>
      <vt:lpstr>Vi tager ansvar og initiativ for samtalen  </vt:lpstr>
      <vt:lpstr>Vi overrasker med viden tilpasset den enkelte   </vt:lpstr>
      <vt:lpstr>Vær vært når du har værtskabet   </vt:lpstr>
      <vt:lpstr> Hvad har jeg fået øje på i dag, da jeg var vært? (Værtskab i udlånet eller ved et arrangement)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Tjek ind</dc:title>
  <dc:creator>Sussi Nyled</dc:creator>
  <cp:lastModifiedBy>Lotte Møller</cp:lastModifiedBy>
  <cp:revision>2</cp:revision>
  <dcterms:created xsi:type="dcterms:W3CDTF">2023-03-28T09:33:46Z</dcterms:created>
  <dcterms:modified xsi:type="dcterms:W3CDTF">2023-10-23T12:44:57Z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0x01010036B9D74A7E82224983FBDFEAA39FBC45</vt:lpwstr>
  </property>
  <property fmtid="{D5CDD505-2E9C-101B-9397-08002B2CF9AE}" pid="3" name="MediaServiceImageTags">
    <vt:lpwstr/>
  </property>
</Properties>
</file>